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6.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7.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8.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9.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0.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11.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12.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13.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14.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15.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16.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17.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18.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19.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53" r:id="rId2"/>
    <p:sldMasterId id="2147483678" r:id="rId3"/>
    <p:sldMasterId id="2147483690" r:id="rId4"/>
    <p:sldMasterId id="2147483736" r:id="rId5"/>
    <p:sldMasterId id="2147483766" r:id="rId6"/>
    <p:sldMasterId id="2147483977" r:id="rId7"/>
    <p:sldMasterId id="2147484108" r:id="rId8"/>
    <p:sldMasterId id="2147484121" r:id="rId9"/>
    <p:sldMasterId id="2147484839" r:id="rId10"/>
    <p:sldMasterId id="2147485453" r:id="rId11"/>
    <p:sldMasterId id="2147485469" r:id="rId12"/>
    <p:sldMasterId id="2147485498" r:id="rId13"/>
    <p:sldMasterId id="2147485513" r:id="rId14"/>
    <p:sldMasterId id="2147485527" r:id="rId15"/>
    <p:sldMasterId id="2147485542" r:id="rId16"/>
    <p:sldMasterId id="2147485557" r:id="rId17"/>
    <p:sldMasterId id="2147485584" r:id="rId18"/>
    <p:sldMasterId id="2147485608" r:id="rId19"/>
    <p:sldMasterId id="2147485620" r:id="rId20"/>
  </p:sldMasterIdLst>
  <p:notesMasterIdLst>
    <p:notesMasterId r:id="rId99"/>
  </p:notesMasterIdLst>
  <p:handoutMasterIdLst>
    <p:handoutMasterId r:id="rId100"/>
  </p:handoutMasterIdLst>
  <p:sldIdLst>
    <p:sldId id="568" r:id="rId21"/>
    <p:sldId id="861" r:id="rId22"/>
    <p:sldId id="860" r:id="rId23"/>
    <p:sldId id="672" r:id="rId24"/>
    <p:sldId id="761" r:id="rId25"/>
    <p:sldId id="774" r:id="rId26"/>
    <p:sldId id="674" r:id="rId27"/>
    <p:sldId id="775" r:id="rId28"/>
    <p:sldId id="753" r:id="rId29"/>
    <p:sldId id="776" r:id="rId30"/>
    <p:sldId id="683" r:id="rId31"/>
    <p:sldId id="777" r:id="rId32"/>
    <p:sldId id="765" r:id="rId33"/>
    <p:sldId id="766" r:id="rId34"/>
    <p:sldId id="768" r:id="rId35"/>
    <p:sldId id="767" r:id="rId36"/>
    <p:sldId id="769" r:id="rId37"/>
    <p:sldId id="770" r:id="rId38"/>
    <p:sldId id="771" r:id="rId39"/>
    <p:sldId id="772" r:id="rId40"/>
    <p:sldId id="773" r:id="rId41"/>
    <p:sldId id="778" r:id="rId42"/>
    <p:sldId id="779" r:id="rId43"/>
    <p:sldId id="780" r:id="rId44"/>
    <p:sldId id="784" r:id="rId45"/>
    <p:sldId id="782" r:id="rId46"/>
    <p:sldId id="783" r:id="rId47"/>
    <p:sldId id="785" r:id="rId48"/>
    <p:sldId id="786" r:id="rId49"/>
    <p:sldId id="788" r:id="rId50"/>
    <p:sldId id="795" r:id="rId51"/>
    <p:sldId id="789" r:id="rId52"/>
    <p:sldId id="790" r:id="rId53"/>
    <p:sldId id="762" r:id="rId54"/>
    <p:sldId id="799" r:id="rId55"/>
    <p:sldId id="794" r:id="rId56"/>
    <p:sldId id="814" r:id="rId57"/>
    <p:sldId id="815" r:id="rId58"/>
    <p:sldId id="816" r:id="rId59"/>
    <p:sldId id="801" r:id="rId60"/>
    <p:sldId id="817" r:id="rId61"/>
    <p:sldId id="798" r:id="rId62"/>
    <p:sldId id="812" r:id="rId63"/>
    <p:sldId id="818" r:id="rId64"/>
    <p:sldId id="808" r:id="rId65"/>
    <p:sldId id="819" r:id="rId66"/>
    <p:sldId id="824" r:id="rId67"/>
    <p:sldId id="820" r:id="rId68"/>
    <p:sldId id="821" r:id="rId69"/>
    <p:sldId id="822" r:id="rId70"/>
    <p:sldId id="813" r:id="rId71"/>
    <p:sldId id="796" r:id="rId72"/>
    <p:sldId id="797" r:id="rId73"/>
    <p:sldId id="832" r:id="rId74"/>
    <p:sldId id="829" r:id="rId75"/>
    <p:sldId id="827" r:id="rId76"/>
    <p:sldId id="839" r:id="rId77"/>
    <p:sldId id="835" r:id="rId78"/>
    <p:sldId id="837" r:id="rId79"/>
    <p:sldId id="838" r:id="rId80"/>
    <p:sldId id="840" r:id="rId81"/>
    <p:sldId id="841" r:id="rId82"/>
    <p:sldId id="842" r:id="rId83"/>
    <p:sldId id="843" r:id="rId84"/>
    <p:sldId id="844" r:id="rId85"/>
    <p:sldId id="845" r:id="rId86"/>
    <p:sldId id="849" r:id="rId87"/>
    <p:sldId id="848" r:id="rId88"/>
    <p:sldId id="847" r:id="rId89"/>
    <p:sldId id="850" r:id="rId90"/>
    <p:sldId id="851" r:id="rId91"/>
    <p:sldId id="852" r:id="rId92"/>
    <p:sldId id="853" r:id="rId93"/>
    <p:sldId id="854" r:id="rId94"/>
    <p:sldId id="855" r:id="rId95"/>
    <p:sldId id="856" r:id="rId96"/>
    <p:sldId id="857" r:id="rId97"/>
    <p:sldId id="859" r:id="rId98"/>
  </p:sldIdLst>
  <p:sldSz cx="9144000" cy="6858000" type="screen4x3"/>
  <p:notesSz cx="6858000" cy="9144000"/>
  <p:defaultTextStyle>
    <a:defPPr>
      <a:defRPr lang="en-US"/>
    </a:defPPr>
    <a:lvl1pPr algn="l" rtl="0" fontAlgn="base">
      <a:spcBef>
        <a:spcPct val="0"/>
      </a:spcBef>
      <a:spcAft>
        <a:spcPct val="0"/>
      </a:spcAft>
      <a:defRPr b="1" kern="1200">
        <a:solidFill>
          <a:schemeClr val="tx1"/>
        </a:solidFill>
        <a:latin typeface="Arial" pitchFamily="34" charset="0"/>
        <a:ea typeface="+mn-ea"/>
        <a:cs typeface="+mn-cs"/>
      </a:defRPr>
    </a:lvl1pPr>
    <a:lvl2pPr marL="457200" algn="l" rtl="0" fontAlgn="base">
      <a:spcBef>
        <a:spcPct val="0"/>
      </a:spcBef>
      <a:spcAft>
        <a:spcPct val="0"/>
      </a:spcAft>
      <a:defRPr b="1" kern="1200">
        <a:solidFill>
          <a:schemeClr val="tx1"/>
        </a:solidFill>
        <a:latin typeface="Arial" pitchFamily="34" charset="0"/>
        <a:ea typeface="+mn-ea"/>
        <a:cs typeface="+mn-cs"/>
      </a:defRPr>
    </a:lvl2pPr>
    <a:lvl3pPr marL="914400" algn="l" rtl="0" fontAlgn="base">
      <a:spcBef>
        <a:spcPct val="0"/>
      </a:spcBef>
      <a:spcAft>
        <a:spcPct val="0"/>
      </a:spcAft>
      <a:defRPr b="1" kern="1200">
        <a:solidFill>
          <a:schemeClr val="tx1"/>
        </a:solidFill>
        <a:latin typeface="Arial" pitchFamily="34" charset="0"/>
        <a:ea typeface="+mn-ea"/>
        <a:cs typeface="+mn-cs"/>
      </a:defRPr>
    </a:lvl3pPr>
    <a:lvl4pPr marL="1371600" algn="l" rtl="0" fontAlgn="base">
      <a:spcBef>
        <a:spcPct val="0"/>
      </a:spcBef>
      <a:spcAft>
        <a:spcPct val="0"/>
      </a:spcAft>
      <a:defRPr b="1" kern="1200">
        <a:solidFill>
          <a:schemeClr val="tx1"/>
        </a:solidFill>
        <a:latin typeface="Arial" pitchFamily="34" charset="0"/>
        <a:ea typeface="+mn-ea"/>
        <a:cs typeface="+mn-cs"/>
      </a:defRPr>
    </a:lvl4pPr>
    <a:lvl5pPr marL="1828800" algn="l" rtl="0" fontAlgn="base">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EAEAEA"/>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62" autoAdjust="0"/>
    <p:restoredTop sz="85949" autoAdjust="0"/>
  </p:normalViewPr>
  <p:slideViewPr>
    <p:cSldViewPr>
      <p:cViewPr>
        <p:scale>
          <a:sx n="50" d="100"/>
          <a:sy n="50" d="100"/>
        </p:scale>
        <p:origin x="-1770" y="-24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8886"/>
    </p:cViewPr>
  </p:sorterViewPr>
  <p:notesViewPr>
    <p:cSldViewPr>
      <p:cViewPr varScale="1">
        <p:scale>
          <a:sx n="71" d="100"/>
          <a:sy n="71" d="100"/>
        </p:scale>
        <p:origin x="-207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6.xml"/><Relationship Id="rId21" Type="http://schemas.openxmlformats.org/officeDocument/2006/relationships/slide" Target="slides/slide1.xml"/><Relationship Id="rId42" Type="http://schemas.openxmlformats.org/officeDocument/2006/relationships/slide" Target="slides/slide22.xml"/><Relationship Id="rId47" Type="http://schemas.openxmlformats.org/officeDocument/2006/relationships/slide" Target="slides/slide27.xml"/><Relationship Id="rId63" Type="http://schemas.openxmlformats.org/officeDocument/2006/relationships/slide" Target="slides/slide43.xml"/><Relationship Id="rId68" Type="http://schemas.openxmlformats.org/officeDocument/2006/relationships/slide" Target="slides/slide48.xml"/><Relationship Id="rId84" Type="http://schemas.openxmlformats.org/officeDocument/2006/relationships/slide" Target="slides/slide64.xml"/><Relationship Id="rId89" Type="http://schemas.openxmlformats.org/officeDocument/2006/relationships/slide" Target="slides/slide69.xml"/><Relationship Id="rId7" Type="http://schemas.openxmlformats.org/officeDocument/2006/relationships/slideMaster" Target="slideMasters/slideMaster7.xml"/><Relationship Id="rId71" Type="http://schemas.openxmlformats.org/officeDocument/2006/relationships/slide" Target="slides/slide51.xml"/><Relationship Id="rId92" Type="http://schemas.openxmlformats.org/officeDocument/2006/relationships/slide" Target="slides/slide72.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9.xml"/><Relationship Id="rId11" Type="http://schemas.openxmlformats.org/officeDocument/2006/relationships/slideMaster" Target="slideMasters/slideMaster11.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slide" Target="slides/slide33.xml"/><Relationship Id="rId58" Type="http://schemas.openxmlformats.org/officeDocument/2006/relationships/slide" Target="slides/slide38.xml"/><Relationship Id="rId66" Type="http://schemas.openxmlformats.org/officeDocument/2006/relationships/slide" Target="slides/slide46.xml"/><Relationship Id="rId74" Type="http://schemas.openxmlformats.org/officeDocument/2006/relationships/slide" Target="slides/slide54.xml"/><Relationship Id="rId79" Type="http://schemas.openxmlformats.org/officeDocument/2006/relationships/slide" Target="slides/slide59.xml"/><Relationship Id="rId87" Type="http://schemas.openxmlformats.org/officeDocument/2006/relationships/slide" Target="slides/slide67.xml"/><Relationship Id="rId102"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41.xml"/><Relationship Id="rId82" Type="http://schemas.openxmlformats.org/officeDocument/2006/relationships/slide" Target="slides/slide62.xml"/><Relationship Id="rId90" Type="http://schemas.openxmlformats.org/officeDocument/2006/relationships/slide" Target="slides/slide70.xml"/><Relationship Id="rId95" Type="http://schemas.openxmlformats.org/officeDocument/2006/relationships/slide" Target="slides/slide75.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slide" Target="slides/slide36.xml"/><Relationship Id="rId64" Type="http://schemas.openxmlformats.org/officeDocument/2006/relationships/slide" Target="slides/slide44.xml"/><Relationship Id="rId69" Type="http://schemas.openxmlformats.org/officeDocument/2006/relationships/slide" Target="slides/slide49.xml"/><Relationship Id="rId77" Type="http://schemas.openxmlformats.org/officeDocument/2006/relationships/slide" Target="slides/slide57.xml"/><Relationship Id="rId100" Type="http://schemas.openxmlformats.org/officeDocument/2006/relationships/handoutMaster" Target="handoutMasters/handoutMaster1.xml"/><Relationship Id="rId8" Type="http://schemas.openxmlformats.org/officeDocument/2006/relationships/slideMaster" Target="slideMasters/slideMaster8.xml"/><Relationship Id="rId51" Type="http://schemas.openxmlformats.org/officeDocument/2006/relationships/slide" Target="slides/slide31.xml"/><Relationship Id="rId72" Type="http://schemas.openxmlformats.org/officeDocument/2006/relationships/slide" Target="slides/slide52.xml"/><Relationship Id="rId80" Type="http://schemas.openxmlformats.org/officeDocument/2006/relationships/slide" Target="slides/slide60.xml"/><Relationship Id="rId85" Type="http://schemas.openxmlformats.org/officeDocument/2006/relationships/slide" Target="slides/slide65.xml"/><Relationship Id="rId93" Type="http://schemas.openxmlformats.org/officeDocument/2006/relationships/slide" Target="slides/slide73.xml"/><Relationship Id="rId98" Type="http://schemas.openxmlformats.org/officeDocument/2006/relationships/slide" Target="slides/slide7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59" Type="http://schemas.openxmlformats.org/officeDocument/2006/relationships/slide" Target="slides/slide39.xml"/><Relationship Id="rId67" Type="http://schemas.openxmlformats.org/officeDocument/2006/relationships/slide" Target="slides/slide47.xml"/><Relationship Id="rId103" Type="http://schemas.openxmlformats.org/officeDocument/2006/relationships/theme" Target="theme/theme1.xml"/><Relationship Id="rId20" Type="http://schemas.openxmlformats.org/officeDocument/2006/relationships/slideMaster" Target="slideMasters/slideMaster20.xml"/><Relationship Id="rId41" Type="http://schemas.openxmlformats.org/officeDocument/2006/relationships/slide" Target="slides/slide21.xml"/><Relationship Id="rId54" Type="http://schemas.openxmlformats.org/officeDocument/2006/relationships/slide" Target="slides/slide34.xml"/><Relationship Id="rId62" Type="http://schemas.openxmlformats.org/officeDocument/2006/relationships/slide" Target="slides/slide42.xml"/><Relationship Id="rId70" Type="http://schemas.openxmlformats.org/officeDocument/2006/relationships/slide" Target="slides/slide50.xml"/><Relationship Id="rId75" Type="http://schemas.openxmlformats.org/officeDocument/2006/relationships/slide" Target="slides/slide55.xml"/><Relationship Id="rId83" Type="http://schemas.openxmlformats.org/officeDocument/2006/relationships/slide" Target="slides/slide63.xml"/><Relationship Id="rId88" Type="http://schemas.openxmlformats.org/officeDocument/2006/relationships/slide" Target="slides/slide68.xml"/><Relationship Id="rId91" Type="http://schemas.openxmlformats.org/officeDocument/2006/relationships/slide" Target="slides/slide71.xml"/><Relationship Id="rId96" Type="http://schemas.openxmlformats.org/officeDocument/2006/relationships/slide" Target="slides/slide76.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57" Type="http://schemas.openxmlformats.org/officeDocument/2006/relationships/slide" Target="slides/slide37.xml"/><Relationship Id="rId10" Type="http://schemas.openxmlformats.org/officeDocument/2006/relationships/slideMaster" Target="slideMasters/slideMaster10.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slide" Target="slides/slide32.xml"/><Relationship Id="rId60" Type="http://schemas.openxmlformats.org/officeDocument/2006/relationships/slide" Target="slides/slide40.xml"/><Relationship Id="rId65" Type="http://schemas.openxmlformats.org/officeDocument/2006/relationships/slide" Target="slides/slide45.xml"/><Relationship Id="rId73" Type="http://schemas.openxmlformats.org/officeDocument/2006/relationships/slide" Target="slides/slide53.xml"/><Relationship Id="rId78" Type="http://schemas.openxmlformats.org/officeDocument/2006/relationships/slide" Target="slides/slide58.xml"/><Relationship Id="rId81" Type="http://schemas.openxmlformats.org/officeDocument/2006/relationships/slide" Target="slides/slide61.xml"/><Relationship Id="rId86" Type="http://schemas.openxmlformats.org/officeDocument/2006/relationships/slide" Target="slides/slide66.xml"/><Relationship Id="rId94" Type="http://schemas.openxmlformats.org/officeDocument/2006/relationships/slide" Target="slides/slide74.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9.xml"/><Relationship Id="rId34" Type="http://schemas.openxmlformats.org/officeDocument/2006/relationships/slide" Target="slides/slide14.xml"/><Relationship Id="rId50" Type="http://schemas.openxmlformats.org/officeDocument/2006/relationships/slide" Target="slides/slide30.xml"/><Relationship Id="rId55" Type="http://schemas.openxmlformats.org/officeDocument/2006/relationships/slide" Target="slides/slide35.xml"/><Relationship Id="rId76" Type="http://schemas.openxmlformats.org/officeDocument/2006/relationships/slide" Target="slides/slide56.xml"/><Relationship Id="rId97" Type="http://schemas.openxmlformats.org/officeDocument/2006/relationships/slide" Target="slides/slide77.xml"/><Relationship Id="rId10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Arial" charset="0"/>
              </a:defRPr>
            </a:lvl1pPr>
          </a:lstStyle>
          <a:p>
            <a:pPr>
              <a:defRPr/>
            </a:pPr>
            <a:endParaRPr lang="en-US"/>
          </a:p>
        </p:txBody>
      </p:sp>
      <p:sp>
        <p:nvSpPr>
          <p:cNvPr id="717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Arial" charset="0"/>
              </a:defRPr>
            </a:lvl1pPr>
          </a:lstStyle>
          <a:p>
            <a:pPr>
              <a:defRPr/>
            </a:pPr>
            <a:endParaRPr lang="en-US"/>
          </a:p>
        </p:txBody>
      </p:sp>
      <p:sp>
        <p:nvSpPr>
          <p:cNvPr id="717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Arial" charset="0"/>
              </a:defRPr>
            </a:lvl1pPr>
          </a:lstStyle>
          <a:p>
            <a:pPr>
              <a:defRPr/>
            </a:pPr>
            <a:endParaRPr lang="en-US"/>
          </a:p>
        </p:txBody>
      </p:sp>
      <p:sp>
        <p:nvSpPr>
          <p:cNvPr id="717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Arial" charset="0"/>
              </a:defRPr>
            </a:lvl1pPr>
          </a:lstStyle>
          <a:p>
            <a:pPr>
              <a:defRPr/>
            </a:pPr>
            <a:fld id="{F72EB2B7-B947-470A-8AC7-99D4BDAD1250}" type="slidenum">
              <a:rPr lang="en-US"/>
              <a:pPr>
                <a:defRPr/>
              </a:pPr>
              <a:t>‹#›</a:t>
            </a:fld>
            <a:endParaRPr lang="en-US"/>
          </a:p>
        </p:txBody>
      </p:sp>
    </p:spTree>
    <p:extLst>
      <p:ext uri="{BB962C8B-B14F-4D97-AF65-F5344CB8AC3E}">
        <p14:creationId xmlns:p14="http://schemas.microsoft.com/office/powerpoint/2010/main" val="7275920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029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Arial" charset="0"/>
              </a:defRPr>
            </a:lvl1pPr>
          </a:lstStyle>
          <a:p>
            <a:pPr>
              <a:defRPr/>
            </a:pPr>
            <a:endParaRPr lang="en-US"/>
          </a:p>
        </p:txBody>
      </p:sp>
      <p:sp>
        <p:nvSpPr>
          <p:cNvPr id="14029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Arial" charset="0"/>
              </a:defRPr>
            </a:lvl1pPr>
          </a:lstStyle>
          <a:p>
            <a:pPr>
              <a:defRPr/>
            </a:pPr>
            <a:endParaRPr lang="en-US"/>
          </a:p>
        </p:txBody>
      </p:sp>
      <p:sp>
        <p:nvSpPr>
          <p:cNvPr id="665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4029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4029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Arial" charset="0"/>
              </a:defRPr>
            </a:lvl1pPr>
          </a:lstStyle>
          <a:p>
            <a:pPr>
              <a:defRPr/>
            </a:pPr>
            <a:endParaRPr lang="en-US"/>
          </a:p>
        </p:txBody>
      </p:sp>
      <p:sp>
        <p:nvSpPr>
          <p:cNvPr id="14029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Arial" charset="0"/>
              </a:defRPr>
            </a:lvl1pPr>
          </a:lstStyle>
          <a:p>
            <a:pPr>
              <a:defRPr/>
            </a:pPr>
            <a:fld id="{775CC071-1122-470E-88E9-9DA35A8C31A4}" type="slidenum">
              <a:rPr lang="en-US"/>
              <a:pPr>
                <a:defRPr/>
              </a:pPr>
              <a:t>‹#›</a:t>
            </a:fld>
            <a:endParaRPr lang="en-US"/>
          </a:p>
        </p:txBody>
      </p:sp>
    </p:spTree>
    <p:extLst>
      <p:ext uri="{BB962C8B-B14F-4D97-AF65-F5344CB8AC3E}">
        <p14:creationId xmlns:p14="http://schemas.microsoft.com/office/powerpoint/2010/main" val="311297045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Espace réservé de l'image des diapositives 1"/>
          <p:cNvSpPr>
            <a:spLocks noGrp="1" noRot="1" noChangeAspect="1" noTextEdit="1"/>
          </p:cNvSpPr>
          <p:nvPr>
            <p:ph type="sldImg"/>
          </p:nvPr>
        </p:nvSpPr>
        <p:spPr>
          <a:ln/>
        </p:spPr>
      </p:sp>
      <p:sp>
        <p:nvSpPr>
          <p:cNvPr id="67587" name="Espace réservé des commentaires 2"/>
          <p:cNvSpPr>
            <a:spLocks noGrp="1"/>
          </p:cNvSpPr>
          <p:nvPr>
            <p:ph type="body" idx="1"/>
          </p:nvPr>
        </p:nvSpPr>
        <p:spPr>
          <a:noFill/>
        </p:spPr>
        <p:txBody>
          <a:bodyPr/>
          <a:lstStyle/>
          <a:p>
            <a:endParaRPr lang="en-GB" dirty="0" smtClean="0">
              <a:latin typeface="Arial" pitchFamily="34" charset="0"/>
            </a:endParaRPr>
          </a:p>
        </p:txBody>
      </p:sp>
      <p:sp>
        <p:nvSpPr>
          <p:cNvPr id="67588" name="Espace réservé du numéro de diapositive 3"/>
          <p:cNvSpPr>
            <a:spLocks noGrp="1"/>
          </p:cNvSpPr>
          <p:nvPr>
            <p:ph type="sldNum" sz="quarter" idx="5"/>
          </p:nvPr>
        </p:nvSpPr>
        <p:spPr>
          <a:noFill/>
        </p:spPr>
        <p:txBody>
          <a:bodyPr/>
          <a:lstStyle>
            <a:lvl1pPr eaLnBrk="0" hangingPunct="0">
              <a:defRPr b="1">
                <a:solidFill>
                  <a:schemeClr val="tx1"/>
                </a:solidFill>
                <a:latin typeface="Arial" pitchFamily="34" charset="0"/>
              </a:defRPr>
            </a:lvl1pPr>
            <a:lvl2pPr marL="742950" indent="-285750" eaLnBrk="0" hangingPunct="0">
              <a:defRPr b="1">
                <a:solidFill>
                  <a:schemeClr val="tx1"/>
                </a:solidFill>
                <a:latin typeface="Arial" pitchFamily="34" charset="0"/>
              </a:defRPr>
            </a:lvl2pPr>
            <a:lvl3pPr marL="1143000" indent="-228600" eaLnBrk="0" hangingPunct="0">
              <a:defRPr b="1">
                <a:solidFill>
                  <a:schemeClr val="tx1"/>
                </a:solidFill>
                <a:latin typeface="Arial" pitchFamily="34" charset="0"/>
              </a:defRPr>
            </a:lvl3pPr>
            <a:lvl4pPr marL="1600200" indent="-228600" eaLnBrk="0" hangingPunct="0">
              <a:defRPr b="1">
                <a:solidFill>
                  <a:schemeClr val="tx1"/>
                </a:solidFill>
                <a:latin typeface="Arial" pitchFamily="34" charset="0"/>
              </a:defRPr>
            </a:lvl4pPr>
            <a:lvl5pPr marL="2057400" indent="-228600" eaLnBrk="0" hangingPunct="0">
              <a:defRPr b="1">
                <a:solidFill>
                  <a:schemeClr val="tx1"/>
                </a:solidFill>
                <a:latin typeface="Arial" pitchFamily="34" charset="0"/>
              </a:defRPr>
            </a:lvl5pPr>
            <a:lvl6pPr marL="2514600" indent="-228600" eaLnBrk="0" fontAlgn="base" hangingPunct="0">
              <a:spcBef>
                <a:spcPct val="0"/>
              </a:spcBef>
              <a:spcAft>
                <a:spcPct val="0"/>
              </a:spcAft>
              <a:defRPr b="1">
                <a:solidFill>
                  <a:schemeClr val="tx1"/>
                </a:solidFill>
                <a:latin typeface="Arial" pitchFamily="34" charset="0"/>
              </a:defRPr>
            </a:lvl6pPr>
            <a:lvl7pPr marL="2971800" indent="-228600" eaLnBrk="0" fontAlgn="base" hangingPunct="0">
              <a:spcBef>
                <a:spcPct val="0"/>
              </a:spcBef>
              <a:spcAft>
                <a:spcPct val="0"/>
              </a:spcAft>
              <a:defRPr b="1">
                <a:solidFill>
                  <a:schemeClr val="tx1"/>
                </a:solidFill>
                <a:latin typeface="Arial" pitchFamily="34" charset="0"/>
              </a:defRPr>
            </a:lvl7pPr>
            <a:lvl8pPr marL="3429000" indent="-228600" eaLnBrk="0" fontAlgn="base" hangingPunct="0">
              <a:spcBef>
                <a:spcPct val="0"/>
              </a:spcBef>
              <a:spcAft>
                <a:spcPct val="0"/>
              </a:spcAft>
              <a:defRPr b="1">
                <a:solidFill>
                  <a:schemeClr val="tx1"/>
                </a:solidFill>
                <a:latin typeface="Arial" pitchFamily="34" charset="0"/>
              </a:defRPr>
            </a:lvl8pPr>
            <a:lvl9pPr marL="3886200" indent="-228600" eaLnBrk="0" fontAlgn="base" hangingPunct="0">
              <a:spcBef>
                <a:spcPct val="0"/>
              </a:spcBef>
              <a:spcAft>
                <a:spcPct val="0"/>
              </a:spcAft>
              <a:defRPr b="1">
                <a:solidFill>
                  <a:schemeClr val="tx1"/>
                </a:solidFill>
                <a:latin typeface="Arial" pitchFamily="34" charset="0"/>
              </a:defRPr>
            </a:lvl9pPr>
          </a:lstStyle>
          <a:p>
            <a:pPr eaLnBrk="1" hangingPunct="1"/>
            <a:fld id="{531E8409-951B-4949-A697-604064009780}" type="slidenum">
              <a:rPr lang="fr-FR" b="0" smtClean="0">
                <a:solidFill>
                  <a:srgbClr val="000000"/>
                </a:solidFill>
              </a:rPr>
              <a:pPr eaLnBrk="1" hangingPunct="1"/>
              <a:t>1</a:t>
            </a:fld>
            <a:endParaRPr lang="fr-FR" b="0" smtClean="0">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Arial" pitchFamily="34" charset="0"/>
                <a:ea typeface="+mn-ea"/>
                <a:cs typeface="+mn-cs"/>
              </a:rPr>
              <a:t>127.0.0.1 is the IP address your laptop uses for itself (it’s the same as ‘localhost’).</a:t>
            </a:r>
          </a:p>
          <a:p>
            <a:r>
              <a:rPr lang="en-GB" sz="1200" b="0" i="0" kern="1200" dirty="0">
                <a:solidFill>
                  <a:schemeClr val="tx1"/>
                </a:solidFill>
                <a:effectLst/>
                <a:latin typeface="Arial" pitchFamily="34" charset="0"/>
                <a:ea typeface="+mn-ea"/>
                <a:cs typeface="+mn-cs"/>
              </a:rPr>
              <a:t>Your laptop is hosting a web page (the UI) whose content is controlled by a running R session.</a:t>
            </a:r>
          </a:p>
          <a:p>
            <a:r>
              <a:rPr lang="en-GB" sz="1200" b="0" i="0" kern="1200" dirty="0">
                <a:solidFill>
                  <a:schemeClr val="tx1"/>
                </a:solidFill>
                <a:effectLst/>
                <a:latin typeface="Arial" pitchFamily="34" charset="0"/>
                <a:ea typeface="+mn-ea"/>
                <a:cs typeface="+mn-cs"/>
              </a:rPr>
              <a:t>When you run an app through </a:t>
            </a:r>
            <a:r>
              <a:rPr lang="en-GB" sz="1200" b="0" i="0" kern="1200" dirty="0" err="1">
                <a:solidFill>
                  <a:schemeClr val="tx1"/>
                </a:solidFill>
                <a:effectLst/>
                <a:latin typeface="Arial" pitchFamily="34" charset="0"/>
                <a:ea typeface="+mn-ea"/>
                <a:cs typeface="+mn-cs"/>
              </a:rPr>
              <a:t>RStudio</a:t>
            </a:r>
            <a:r>
              <a:rPr lang="en-GB" sz="1200" b="0" i="0" kern="1200" dirty="0">
                <a:solidFill>
                  <a:schemeClr val="tx1"/>
                </a:solidFill>
                <a:effectLst/>
                <a:latin typeface="Arial" pitchFamily="34" charset="0"/>
                <a:ea typeface="+mn-ea"/>
                <a:cs typeface="+mn-cs"/>
              </a:rPr>
              <a:t>, that R session is also running the server on your laptop.</a:t>
            </a:r>
          </a:p>
          <a:p>
            <a:r>
              <a:rPr lang="en-GB" sz="1200" b="0" i="0" kern="1200" dirty="0">
                <a:solidFill>
                  <a:schemeClr val="tx1"/>
                </a:solidFill>
                <a:effectLst/>
                <a:latin typeface="Arial" pitchFamily="34" charset="0"/>
                <a:ea typeface="+mn-ea"/>
                <a:cs typeface="+mn-cs"/>
              </a:rPr>
              <a:t>The server responds when you interact with the web page, processing R commands and updating UI objects accordingly.</a:t>
            </a:r>
          </a:p>
          <a:p>
            <a:endParaRPr lang="en-US" sz="1200" b="0" i="0" kern="1200" dirty="0">
              <a:solidFill>
                <a:schemeClr val="tx1"/>
              </a:solidFill>
              <a:effectLst/>
              <a:latin typeface="Arial" pitchFamily="34" charset="0"/>
              <a:ea typeface="+mn-ea"/>
              <a:cs typeface="+mn-cs"/>
            </a:endParaRPr>
          </a:p>
          <a:p>
            <a:r>
              <a:rPr lang="en-GB" sz="1200" b="0" i="0" kern="1200" dirty="0">
                <a:solidFill>
                  <a:schemeClr val="tx1"/>
                </a:solidFill>
                <a:effectLst/>
                <a:latin typeface="Arial" pitchFamily="34" charset="0"/>
                <a:ea typeface="+mn-ea"/>
                <a:cs typeface="+mn-cs"/>
              </a:rPr>
              <a:t>The user interface and the server interact with each other through </a:t>
            </a:r>
            <a:r>
              <a:rPr lang="en-GB" sz="1200" b="1" i="0" kern="1200" dirty="0">
                <a:solidFill>
                  <a:schemeClr val="tx1"/>
                </a:solidFill>
                <a:effectLst/>
                <a:latin typeface="Arial" pitchFamily="34" charset="0"/>
                <a:ea typeface="+mn-ea"/>
                <a:cs typeface="+mn-cs"/>
              </a:rPr>
              <a:t>input</a:t>
            </a:r>
            <a:r>
              <a:rPr lang="en-GB" sz="1200" b="0" i="0" kern="1200" dirty="0">
                <a:solidFill>
                  <a:schemeClr val="tx1"/>
                </a:solidFill>
                <a:effectLst/>
                <a:latin typeface="Arial" pitchFamily="34" charset="0"/>
                <a:ea typeface="+mn-ea"/>
                <a:cs typeface="+mn-cs"/>
              </a:rPr>
              <a:t> and </a:t>
            </a:r>
            <a:r>
              <a:rPr lang="en-GB" sz="1200" b="1" i="0" kern="1200" dirty="0">
                <a:solidFill>
                  <a:schemeClr val="tx1"/>
                </a:solidFill>
                <a:effectLst/>
                <a:latin typeface="Arial" pitchFamily="34" charset="0"/>
                <a:ea typeface="+mn-ea"/>
                <a:cs typeface="+mn-cs"/>
              </a:rPr>
              <a:t>output</a:t>
            </a:r>
            <a:r>
              <a:rPr lang="en-GB" sz="1200" b="0" i="0" kern="1200" dirty="0">
                <a:solidFill>
                  <a:schemeClr val="tx1"/>
                </a:solidFill>
                <a:effectLst/>
                <a:latin typeface="Arial" pitchFamily="34" charset="0"/>
                <a:ea typeface="+mn-ea"/>
                <a:cs typeface="+mn-cs"/>
              </a:rPr>
              <a:t> objects. The user’s interaction with input objects alters parameters in the server’s instructions – instructions for creating output objects shown in the UI.</a:t>
            </a:r>
          </a:p>
          <a:p>
            <a:r>
              <a:rPr lang="en-GB" sz="1200" b="0" i="0" kern="1200" dirty="0">
                <a:solidFill>
                  <a:schemeClr val="tx1"/>
                </a:solidFill>
                <a:effectLst/>
                <a:latin typeface="Arial" pitchFamily="34" charset="0"/>
                <a:ea typeface="+mn-ea"/>
                <a:cs typeface="+mn-cs"/>
              </a:rPr>
              <a:t>Writing an app requires careful attention to how your input and output objects relate to each other, i.e. knowing what actions will initiate what sections of code to run at what time.</a:t>
            </a:r>
          </a:p>
          <a:p>
            <a:endParaRPr lang="en-GB" sz="1200" b="0" i="0" kern="1200" dirty="0">
              <a:solidFill>
                <a:schemeClr val="tx1"/>
              </a:solidFill>
              <a:effectLst/>
              <a:latin typeface="Arial" pitchFamily="34" charset="0"/>
              <a:ea typeface="+mn-ea"/>
              <a:cs typeface="+mn-cs"/>
            </a:endParaRPr>
          </a:p>
        </p:txBody>
      </p:sp>
      <p:sp>
        <p:nvSpPr>
          <p:cNvPr id="4" name="Slide Number Placeholder 3"/>
          <p:cNvSpPr>
            <a:spLocks noGrp="1"/>
          </p:cNvSpPr>
          <p:nvPr>
            <p:ph type="sldNum" sz="quarter" idx="10"/>
          </p:nvPr>
        </p:nvSpPr>
        <p:spPr/>
        <p:txBody>
          <a:bodyPr/>
          <a:lstStyle/>
          <a:p>
            <a:fld id="{5B43D19E-BFDB-4C92-8EDD-32EDDA8F41DF}" type="slidenum">
              <a:rPr lang="en-GB" smtClean="0">
                <a:solidFill>
                  <a:prstClr val="black"/>
                </a:solidFill>
              </a:rPr>
              <a:pPr/>
              <a:t>67</a:t>
            </a:fld>
            <a:endParaRPr lang="en-GB" dirty="0">
              <a:solidFill>
                <a:prstClr val="black"/>
              </a:solidFill>
            </a:endParaRPr>
          </a:p>
        </p:txBody>
      </p:sp>
    </p:spTree>
    <p:extLst>
      <p:ext uri="{BB962C8B-B14F-4D97-AF65-F5344CB8AC3E}">
        <p14:creationId xmlns:p14="http://schemas.microsoft.com/office/powerpoint/2010/main" val="117858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fld id="{775CC071-1122-470E-88E9-9DA35A8C31A4}" type="slidenum">
              <a:rPr lang="en-US" smtClean="0"/>
              <a:pPr>
                <a:defRPr/>
              </a:pPr>
              <a:t>68</a:t>
            </a:fld>
            <a:endParaRPr lang="en-US"/>
          </a:p>
        </p:txBody>
      </p:sp>
    </p:spTree>
    <p:extLst>
      <p:ext uri="{BB962C8B-B14F-4D97-AF65-F5344CB8AC3E}">
        <p14:creationId xmlns:p14="http://schemas.microsoft.com/office/powerpoint/2010/main" val="2534565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7B7EF-1D29-1E45-B315-01D7E9F22E68}" type="slidenum">
              <a:rPr lang="en-US" smtClean="0">
                <a:solidFill>
                  <a:prstClr val="black"/>
                </a:solidFill>
              </a:rPr>
              <a:pPr/>
              <a:t>70</a:t>
            </a:fld>
            <a:endParaRPr lang="en-US">
              <a:solidFill>
                <a:prstClr val="black"/>
              </a:solidFill>
            </a:endParaRPr>
          </a:p>
        </p:txBody>
      </p:sp>
    </p:spTree>
    <p:extLst>
      <p:ext uri="{BB962C8B-B14F-4D97-AF65-F5344CB8AC3E}">
        <p14:creationId xmlns:p14="http://schemas.microsoft.com/office/powerpoint/2010/main" val="24486925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titlePanel</a:t>
            </a:r>
            <a:r>
              <a:rPr lang="en-US" dirty="0" smtClean="0"/>
              <a:t> and </a:t>
            </a:r>
            <a:r>
              <a:rPr lang="en-US" dirty="0" err="1" smtClean="0"/>
              <a:t>sidebarLayout</a:t>
            </a:r>
            <a:r>
              <a:rPr lang="en-US" dirty="0" smtClean="0"/>
              <a:t> are the two most popular elements to add to </a:t>
            </a:r>
            <a:r>
              <a:rPr lang="en-US" dirty="0" err="1" smtClean="0"/>
              <a:t>fluidPage</a:t>
            </a:r>
            <a:r>
              <a:rPr lang="en-US" dirty="0" smtClean="0"/>
              <a:t>. They create a basic Shiny app with a sidebar.</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sidebarLayout</a:t>
            </a:r>
            <a:r>
              <a:rPr lang="en-US" dirty="0" smtClean="0"/>
              <a:t> always takes two arguments: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sidebarPanel</a:t>
            </a:r>
            <a:r>
              <a:rPr lang="en-US" dirty="0" smtClean="0"/>
              <a:t> function output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mainPanel</a:t>
            </a:r>
            <a:r>
              <a:rPr lang="en-US" dirty="0" smtClean="0"/>
              <a:t> function output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These functions place content in either the sidebar or the main panels.</a:t>
            </a:r>
            <a:endParaRPr lang="en-US" dirty="0"/>
          </a:p>
        </p:txBody>
      </p:sp>
      <p:sp>
        <p:nvSpPr>
          <p:cNvPr id="4" name="Slide Number Placeholder 3"/>
          <p:cNvSpPr>
            <a:spLocks noGrp="1"/>
          </p:cNvSpPr>
          <p:nvPr>
            <p:ph type="sldNum" sz="quarter" idx="10"/>
          </p:nvPr>
        </p:nvSpPr>
        <p:spPr/>
        <p:txBody>
          <a:bodyPr/>
          <a:lstStyle/>
          <a:p>
            <a:fld id="{8B27B7EF-1D29-1E45-B315-01D7E9F22E68}" type="slidenum">
              <a:rPr lang="en-US" smtClean="0">
                <a:solidFill>
                  <a:prstClr val="black"/>
                </a:solidFill>
              </a:rPr>
              <a:pPr/>
              <a:t>71</a:t>
            </a:fld>
            <a:endParaRPr lang="en-US">
              <a:solidFill>
                <a:prstClr val="black"/>
              </a:solidFill>
            </a:endParaRPr>
          </a:p>
        </p:txBody>
      </p:sp>
    </p:spTree>
    <p:extLst>
      <p:ext uri="{BB962C8B-B14F-4D97-AF65-F5344CB8AC3E}">
        <p14:creationId xmlns:p14="http://schemas.microsoft.com/office/powerpoint/2010/main" val="24486925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F87A8B-3A42-47D6-A503-571A15DDD9FD}" type="slidenum">
              <a:rPr lang="en-US" smtClean="0">
                <a:solidFill>
                  <a:prstClr val="black"/>
                </a:solidFill>
              </a:rPr>
              <a:pPr/>
              <a:t>72</a:t>
            </a:fld>
            <a:endParaRPr lang="en-US">
              <a:solidFill>
                <a:prstClr val="black"/>
              </a:solidFill>
            </a:endParaRPr>
          </a:p>
        </p:txBody>
      </p:sp>
    </p:spTree>
    <p:extLst>
      <p:ext uri="{BB962C8B-B14F-4D97-AF65-F5344CB8AC3E}">
        <p14:creationId xmlns:p14="http://schemas.microsoft.com/office/powerpoint/2010/main" val="34759670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F87A8B-3A42-47D6-A503-571A15DDD9FD}" type="slidenum">
              <a:rPr lang="en-US" smtClean="0">
                <a:solidFill>
                  <a:prstClr val="black"/>
                </a:solidFill>
              </a:rPr>
              <a:pPr/>
              <a:t>73</a:t>
            </a:fld>
            <a:endParaRPr lang="en-US">
              <a:solidFill>
                <a:prstClr val="black"/>
              </a:solidFill>
            </a:endParaRPr>
          </a:p>
        </p:txBody>
      </p:sp>
    </p:spTree>
    <p:extLst>
      <p:ext uri="{BB962C8B-B14F-4D97-AF65-F5344CB8AC3E}">
        <p14:creationId xmlns:p14="http://schemas.microsoft.com/office/powerpoint/2010/main" val="3475967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F87A8B-3A42-47D6-A503-571A15DDD9FD}" type="slidenum">
              <a:rPr lang="en-US" smtClean="0">
                <a:solidFill>
                  <a:prstClr val="black"/>
                </a:solidFill>
              </a:rPr>
              <a:pPr/>
              <a:t>74</a:t>
            </a:fld>
            <a:endParaRPr lang="en-US">
              <a:solidFill>
                <a:prstClr val="black"/>
              </a:solidFill>
            </a:endParaRPr>
          </a:p>
        </p:txBody>
      </p:sp>
    </p:spTree>
    <p:extLst>
      <p:ext uri="{BB962C8B-B14F-4D97-AF65-F5344CB8AC3E}">
        <p14:creationId xmlns:p14="http://schemas.microsoft.com/office/powerpoint/2010/main" val="20793746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F87A8B-3A42-47D6-A503-571A15DDD9FD}" type="slidenum">
              <a:rPr lang="en-US" smtClean="0">
                <a:solidFill>
                  <a:prstClr val="black"/>
                </a:solidFill>
              </a:rPr>
              <a:pPr/>
              <a:t>75</a:t>
            </a:fld>
            <a:endParaRPr lang="en-US">
              <a:solidFill>
                <a:prstClr val="black"/>
              </a:solidFill>
            </a:endParaRPr>
          </a:p>
        </p:txBody>
      </p:sp>
    </p:spTree>
    <p:extLst>
      <p:ext uri="{BB962C8B-B14F-4D97-AF65-F5344CB8AC3E}">
        <p14:creationId xmlns:p14="http://schemas.microsoft.com/office/powerpoint/2010/main" val="20793746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pPr>
              <a:defRPr/>
            </a:pPr>
            <a:fld id="{775CC071-1122-470E-88E9-9DA35A8C31A4}" type="slidenum">
              <a:rPr lang="en-US" smtClean="0"/>
              <a:pPr>
                <a:defRPr/>
              </a:pPr>
              <a:t>78</a:t>
            </a:fld>
            <a:endParaRPr lang="en-US"/>
          </a:p>
        </p:txBody>
      </p:sp>
    </p:spTree>
    <p:extLst>
      <p:ext uri="{BB962C8B-B14F-4D97-AF65-F5344CB8AC3E}">
        <p14:creationId xmlns:p14="http://schemas.microsoft.com/office/powerpoint/2010/main" val="3678145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fld id="{775CC071-1122-470E-88E9-9DA35A8C31A4}" type="slidenum">
              <a:rPr lang="en-US" smtClean="0"/>
              <a:pPr>
                <a:defRPr/>
              </a:pPr>
              <a:t>11</a:t>
            </a:fld>
            <a:endParaRPr lang="en-US"/>
          </a:p>
        </p:txBody>
      </p:sp>
    </p:spTree>
    <p:extLst>
      <p:ext uri="{BB962C8B-B14F-4D97-AF65-F5344CB8AC3E}">
        <p14:creationId xmlns:p14="http://schemas.microsoft.com/office/powerpoint/2010/main" val="3706336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fld id="{775CC071-1122-470E-88E9-9DA35A8C31A4}" type="slidenum">
              <a:rPr lang="en-US" smtClean="0"/>
              <a:pPr>
                <a:defRPr/>
              </a:pPr>
              <a:t>43</a:t>
            </a:fld>
            <a:endParaRPr lang="en-US"/>
          </a:p>
        </p:txBody>
      </p:sp>
    </p:spTree>
    <p:extLst>
      <p:ext uri="{BB962C8B-B14F-4D97-AF65-F5344CB8AC3E}">
        <p14:creationId xmlns:p14="http://schemas.microsoft.com/office/powerpoint/2010/main" val="2534565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fld id="{775CC071-1122-470E-88E9-9DA35A8C31A4}" type="slidenum">
              <a:rPr lang="en-US" smtClean="0"/>
              <a:pPr>
                <a:defRPr/>
              </a:pPr>
              <a:t>44</a:t>
            </a:fld>
            <a:endParaRPr lang="en-US"/>
          </a:p>
        </p:txBody>
      </p:sp>
    </p:spTree>
    <p:extLst>
      <p:ext uri="{BB962C8B-B14F-4D97-AF65-F5344CB8AC3E}">
        <p14:creationId xmlns:p14="http://schemas.microsoft.com/office/powerpoint/2010/main" val="2534565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fld id="{775CC071-1122-470E-88E9-9DA35A8C31A4}" type="slidenum">
              <a:rPr lang="en-US" smtClean="0"/>
              <a:pPr>
                <a:defRPr/>
              </a:pPr>
              <a:t>52</a:t>
            </a:fld>
            <a:endParaRPr lang="en-US"/>
          </a:p>
        </p:txBody>
      </p:sp>
    </p:spTree>
    <p:extLst>
      <p:ext uri="{BB962C8B-B14F-4D97-AF65-F5344CB8AC3E}">
        <p14:creationId xmlns:p14="http://schemas.microsoft.com/office/powerpoint/2010/main" val="880186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Arial" pitchFamily="34" charset="0"/>
                <a:ea typeface="+mn-ea"/>
                <a:cs typeface="+mn-cs"/>
              </a:rPr>
              <a:t>127.0.0.1 is the IP address your laptop uses for itself (it’s the same as ‘localhost’).</a:t>
            </a:r>
          </a:p>
          <a:p>
            <a:r>
              <a:rPr lang="en-GB" sz="1200" b="0" i="0" kern="1200" dirty="0">
                <a:solidFill>
                  <a:schemeClr val="tx1"/>
                </a:solidFill>
                <a:effectLst/>
                <a:latin typeface="Arial" pitchFamily="34" charset="0"/>
                <a:ea typeface="+mn-ea"/>
                <a:cs typeface="+mn-cs"/>
              </a:rPr>
              <a:t>Your laptop is hosting a web page (the UI) whose content is controlled by a running R session.</a:t>
            </a:r>
          </a:p>
          <a:p>
            <a:r>
              <a:rPr lang="en-GB" sz="1200" b="0" i="0" kern="1200" dirty="0">
                <a:solidFill>
                  <a:schemeClr val="tx1"/>
                </a:solidFill>
                <a:effectLst/>
                <a:latin typeface="Arial" pitchFamily="34" charset="0"/>
                <a:ea typeface="+mn-ea"/>
                <a:cs typeface="+mn-cs"/>
              </a:rPr>
              <a:t>When you run an app through </a:t>
            </a:r>
            <a:r>
              <a:rPr lang="en-GB" sz="1200" b="0" i="0" kern="1200" dirty="0" err="1">
                <a:solidFill>
                  <a:schemeClr val="tx1"/>
                </a:solidFill>
                <a:effectLst/>
                <a:latin typeface="Arial" pitchFamily="34" charset="0"/>
                <a:ea typeface="+mn-ea"/>
                <a:cs typeface="+mn-cs"/>
              </a:rPr>
              <a:t>RStudio</a:t>
            </a:r>
            <a:r>
              <a:rPr lang="en-GB" sz="1200" b="0" i="0" kern="1200" dirty="0">
                <a:solidFill>
                  <a:schemeClr val="tx1"/>
                </a:solidFill>
                <a:effectLst/>
                <a:latin typeface="Arial" pitchFamily="34" charset="0"/>
                <a:ea typeface="+mn-ea"/>
                <a:cs typeface="+mn-cs"/>
              </a:rPr>
              <a:t>, that R session is also running the server on your laptop.</a:t>
            </a:r>
          </a:p>
          <a:p>
            <a:r>
              <a:rPr lang="en-GB" sz="1200" b="0" i="0" kern="1200" dirty="0">
                <a:solidFill>
                  <a:schemeClr val="tx1"/>
                </a:solidFill>
                <a:effectLst/>
                <a:latin typeface="Arial" pitchFamily="34" charset="0"/>
                <a:ea typeface="+mn-ea"/>
                <a:cs typeface="+mn-cs"/>
              </a:rPr>
              <a:t>The server responds when you interact with the web page, processing R commands and updating UI objects accordingly.</a:t>
            </a:r>
          </a:p>
          <a:p>
            <a:endParaRPr lang="en-US" sz="1200" b="0" i="0" kern="1200" dirty="0">
              <a:solidFill>
                <a:schemeClr val="tx1"/>
              </a:solidFill>
              <a:effectLst/>
              <a:latin typeface="Arial" pitchFamily="34" charset="0"/>
              <a:ea typeface="+mn-ea"/>
              <a:cs typeface="+mn-cs"/>
            </a:endParaRPr>
          </a:p>
          <a:p>
            <a:r>
              <a:rPr lang="en-GB" sz="1200" b="0" i="0" kern="1200" dirty="0">
                <a:solidFill>
                  <a:schemeClr val="tx1"/>
                </a:solidFill>
                <a:effectLst/>
                <a:latin typeface="Arial" pitchFamily="34" charset="0"/>
                <a:ea typeface="+mn-ea"/>
                <a:cs typeface="+mn-cs"/>
              </a:rPr>
              <a:t>The user interface and the server interact with each other through </a:t>
            </a:r>
            <a:r>
              <a:rPr lang="en-GB" sz="1200" b="1" i="0" kern="1200" dirty="0">
                <a:solidFill>
                  <a:schemeClr val="tx1"/>
                </a:solidFill>
                <a:effectLst/>
                <a:latin typeface="Arial" pitchFamily="34" charset="0"/>
                <a:ea typeface="+mn-ea"/>
                <a:cs typeface="+mn-cs"/>
              </a:rPr>
              <a:t>input</a:t>
            </a:r>
            <a:r>
              <a:rPr lang="en-GB" sz="1200" b="0" i="0" kern="1200" dirty="0">
                <a:solidFill>
                  <a:schemeClr val="tx1"/>
                </a:solidFill>
                <a:effectLst/>
                <a:latin typeface="Arial" pitchFamily="34" charset="0"/>
                <a:ea typeface="+mn-ea"/>
                <a:cs typeface="+mn-cs"/>
              </a:rPr>
              <a:t> and </a:t>
            </a:r>
            <a:r>
              <a:rPr lang="en-GB" sz="1200" b="1" i="0" kern="1200" dirty="0">
                <a:solidFill>
                  <a:schemeClr val="tx1"/>
                </a:solidFill>
                <a:effectLst/>
                <a:latin typeface="Arial" pitchFamily="34" charset="0"/>
                <a:ea typeface="+mn-ea"/>
                <a:cs typeface="+mn-cs"/>
              </a:rPr>
              <a:t>output</a:t>
            </a:r>
            <a:r>
              <a:rPr lang="en-GB" sz="1200" b="0" i="0" kern="1200" dirty="0">
                <a:solidFill>
                  <a:schemeClr val="tx1"/>
                </a:solidFill>
                <a:effectLst/>
                <a:latin typeface="Arial" pitchFamily="34" charset="0"/>
                <a:ea typeface="+mn-ea"/>
                <a:cs typeface="+mn-cs"/>
              </a:rPr>
              <a:t> objects. The user’s interaction with input objects alters parameters in the server’s instructions – instructions for creating output objects shown in the UI.</a:t>
            </a:r>
          </a:p>
          <a:p>
            <a:r>
              <a:rPr lang="en-GB" sz="1200" b="0" i="0" kern="1200" dirty="0">
                <a:solidFill>
                  <a:schemeClr val="tx1"/>
                </a:solidFill>
                <a:effectLst/>
                <a:latin typeface="Arial" pitchFamily="34" charset="0"/>
                <a:ea typeface="+mn-ea"/>
                <a:cs typeface="+mn-cs"/>
              </a:rPr>
              <a:t>Writing an app requires careful attention to how your input and output objects relate to each other, i.e. knowing what actions will initiate what sections of code to run at what time.</a:t>
            </a:r>
          </a:p>
          <a:p>
            <a:endParaRPr lang="en-GB" sz="1200" b="0" i="0" kern="1200" dirty="0">
              <a:solidFill>
                <a:schemeClr val="tx1"/>
              </a:solidFill>
              <a:effectLst/>
              <a:latin typeface="Arial" pitchFamily="34" charset="0"/>
              <a:ea typeface="+mn-ea"/>
              <a:cs typeface="+mn-cs"/>
            </a:endParaRPr>
          </a:p>
        </p:txBody>
      </p:sp>
      <p:sp>
        <p:nvSpPr>
          <p:cNvPr id="4" name="Slide Number Placeholder 3"/>
          <p:cNvSpPr>
            <a:spLocks noGrp="1"/>
          </p:cNvSpPr>
          <p:nvPr>
            <p:ph type="sldNum" sz="quarter" idx="10"/>
          </p:nvPr>
        </p:nvSpPr>
        <p:spPr/>
        <p:txBody>
          <a:bodyPr/>
          <a:lstStyle/>
          <a:p>
            <a:fld id="{5B43D19E-BFDB-4C92-8EDD-32EDDA8F41DF}" type="slidenum">
              <a:rPr lang="en-GB" smtClean="0">
                <a:solidFill>
                  <a:prstClr val="black"/>
                </a:solidFill>
              </a:rPr>
              <a:pPr/>
              <a:t>55</a:t>
            </a:fld>
            <a:endParaRPr lang="en-GB" dirty="0">
              <a:solidFill>
                <a:prstClr val="black"/>
              </a:solidFill>
            </a:endParaRPr>
          </a:p>
        </p:txBody>
      </p:sp>
    </p:spTree>
    <p:extLst>
      <p:ext uri="{BB962C8B-B14F-4D97-AF65-F5344CB8AC3E}">
        <p14:creationId xmlns:p14="http://schemas.microsoft.com/office/powerpoint/2010/main" val="117858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fld id="{775CC071-1122-470E-88E9-9DA35A8C31A4}" type="slidenum">
              <a:rPr lang="en-US" smtClean="0"/>
              <a:pPr>
                <a:defRPr/>
              </a:pPr>
              <a:t>58</a:t>
            </a:fld>
            <a:endParaRPr lang="en-US"/>
          </a:p>
        </p:txBody>
      </p:sp>
    </p:spTree>
    <p:extLst>
      <p:ext uri="{BB962C8B-B14F-4D97-AF65-F5344CB8AC3E}">
        <p14:creationId xmlns:p14="http://schemas.microsoft.com/office/powerpoint/2010/main" val="2534565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fld id="{775CC071-1122-470E-88E9-9DA35A8C31A4}" type="slidenum">
              <a:rPr lang="en-US" smtClean="0"/>
              <a:pPr>
                <a:defRPr/>
              </a:pPr>
              <a:t>59</a:t>
            </a:fld>
            <a:endParaRPr lang="en-US"/>
          </a:p>
        </p:txBody>
      </p:sp>
    </p:spTree>
    <p:extLst>
      <p:ext uri="{BB962C8B-B14F-4D97-AF65-F5344CB8AC3E}">
        <p14:creationId xmlns:p14="http://schemas.microsoft.com/office/powerpoint/2010/main" val="2534565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fld id="{775CC071-1122-470E-88E9-9DA35A8C31A4}" type="slidenum">
              <a:rPr lang="en-US" smtClean="0"/>
              <a:pPr>
                <a:defRPr/>
              </a:pPr>
              <a:t>60</a:t>
            </a:fld>
            <a:endParaRPr lang="en-US"/>
          </a:p>
        </p:txBody>
      </p:sp>
    </p:spTree>
    <p:extLst>
      <p:ext uri="{BB962C8B-B14F-4D97-AF65-F5344CB8AC3E}">
        <p14:creationId xmlns:p14="http://schemas.microsoft.com/office/powerpoint/2010/main" val="2534565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8786" name="Rectangle 2"/>
          <p:cNvSpPr>
            <a:spLocks noGrp="1" noChangeArrowheads="1"/>
          </p:cNvSpPr>
          <p:nvPr>
            <p:ph type="ctrTitle"/>
          </p:nvPr>
        </p:nvSpPr>
        <p:spPr>
          <a:xfrm>
            <a:off x="685800" y="2130425"/>
            <a:ext cx="7772400" cy="1470025"/>
          </a:xfrm>
        </p:spPr>
        <p:txBody>
          <a:bodyPr/>
          <a:lstStyle>
            <a:lvl1pPr algn="ctr">
              <a:defRPr sz="4000" i="0">
                <a:latin typeface="Helvetica" pitchFamily="34" charset="0"/>
              </a:defRPr>
            </a:lvl1pPr>
          </a:lstStyle>
          <a:p>
            <a:pPr lvl="0"/>
            <a:r>
              <a:rPr lang="en-US" noProof="0" smtClean="0"/>
              <a:t>Click to edit Master title style</a:t>
            </a:r>
          </a:p>
        </p:txBody>
      </p:sp>
      <p:sp>
        <p:nvSpPr>
          <p:cNvPr id="118787" name="Rectangle 3"/>
          <p:cNvSpPr>
            <a:spLocks noGrp="1" noChangeArrowheads="1"/>
          </p:cNvSpPr>
          <p:nvPr>
            <p:ph type="subTitle" idx="1"/>
          </p:nvPr>
        </p:nvSpPr>
        <p:spPr>
          <a:xfrm>
            <a:off x="1371600" y="3886200"/>
            <a:ext cx="6400800" cy="1752600"/>
          </a:xfrm>
        </p:spPr>
        <p:txBody>
          <a:bodyPr/>
          <a:lstStyle>
            <a:lvl1pPr marL="0" indent="0" algn="ctr">
              <a:buFontTx/>
              <a:buNone/>
              <a:defRPr>
                <a:latin typeface="Helvetica" pitchFamily="34" charset="0"/>
              </a:defRPr>
            </a:lvl1pPr>
          </a:lstStyle>
          <a:p>
            <a:pPr lvl="0"/>
            <a:r>
              <a:rPr lang="en-US" noProof="0" smtClean="0"/>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EB6F0C8-6622-48CB-8A5B-9BDCCCE83F23}" type="slidenum">
              <a:rPr lang="en-US"/>
              <a:pPr>
                <a:defRPr/>
              </a:pPr>
              <a:t>‹#›</a:t>
            </a:fld>
            <a:endParaRPr lang="en-US"/>
          </a:p>
        </p:txBody>
      </p:sp>
    </p:spTree>
    <p:extLst>
      <p:ext uri="{BB962C8B-B14F-4D97-AF65-F5344CB8AC3E}">
        <p14:creationId xmlns:p14="http://schemas.microsoft.com/office/powerpoint/2010/main" val="18400590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6AB44A6-71CA-4E58-9FD2-05B43B964122}" type="slidenum">
              <a:rPr lang="en-US"/>
              <a:pPr>
                <a:defRPr/>
              </a:pPr>
              <a:t>‹#›</a:t>
            </a:fld>
            <a:endParaRPr lang="en-US"/>
          </a:p>
        </p:txBody>
      </p:sp>
    </p:spTree>
    <p:extLst>
      <p:ext uri="{BB962C8B-B14F-4D97-AF65-F5344CB8AC3E}">
        <p14:creationId xmlns:p14="http://schemas.microsoft.com/office/powerpoint/2010/main" val="280629849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1EA6B9E-4738-4900-987A-07BBEFE42A48}" type="slidenum">
              <a:rPr lang="en-US"/>
              <a:pPr>
                <a:defRPr/>
              </a:pPr>
              <a:t>‹#›</a:t>
            </a:fld>
            <a:endParaRPr lang="en-US"/>
          </a:p>
        </p:txBody>
      </p:sp>
    </p:spTree>
    <p:extLst>
      <p:ext uri="{BB962C8B-B14F-4D97-AF65-F5344CB8AC3E}">
        <p14:creationId xmlns:p14="http://schemas.microsoft.com/office/powerpoint/2010/main" val="368148015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84AEFA5-BDFA-4EFD-B342-9C90E557FC68}" type="slidenum">
              <a:rPr lang="en-US"/>
              <a:pPr>
                <a:defRPr/>
              </a:pPr>
              <a:t>‹#›</a:t>
            </a:fld>
            <a:endParaRPr lang="en-US"/>
          </a:p>
        </p:txBody>
      </p:sp>
    </p:spTree>
    <p:extLst>
      <p:ext uri="{BB962C8B-B14F-4D97-AF65-F5344CB8AC3E}">
        <p14:creationId xmlns:p14="http://schemas.microsoft.com/office/powerpoint/2010/main" val="354597536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457200" y="1066800"/>
            <a:ext cx="4038600" cy="5059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4648200" y="1066800"/>
            <a:ext cx="4038600" cy="5059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47B57E5-0C8C-4B9A-AC32-A41BF8999C5F}" type="slidenum">
              <a:rPr lang="en-US"/>
              <a:pPr>
                <a:defRPr/>
              </a:pPr>
              <a:t>‹#›</a:t>
            </a:fld>
            <a:endParaRPr lang="en-US"/>
          </a:p>
        </p:txBody>
      </p:sp>
    </p:spTree>
    <p:extLst>
      <p:ext uri="{BB962C8B-B14F-4D97-AF65-F5344CB8AC3E}">
        <p14:creationId xmlns:p14="http://schemas.microsoft.com/office/powerpoint/2010/main" val="120637203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554CFEC3-134E-46E8-B69D-437F46E31DA5}" type="slidenum">
              <a:rPr lang="en-US"/>
              <a:pPr>
                <a:defRPr/>
              </a:pPr>
              <a:t>‹#›</a:t>
            </a:fld>
            <a:endParaRPr lang="en-US"/>
          </a:p>
        </p:txBody>
      </p:sp>
    </p:spTree>
    <p:extLst>
      <p:ext uri="{BB962C8B-B14F-4D97-AF65-F5344CB8AC3E}">
        <p14:creationId xmlns:p14="http://schemas.microsoft.com/office/powerpoint/2010/main" val="289066544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774D638A-99E2-4F6D-B895-04AAB9A75993}" type="slidenum">
              <a:rPr lang="en-US"/>
              <a:pPr>
                <a:defRPr/>
              </a:pPr>
              <a:t>‹#›</a:t>
            </a:fld>
            <a:endParaRPr lang="en-US"/>
          </a:p>
        </p:txBody>
      </p:sp>
    </p:spTree>
    <p:extLst>
      <p:ext uri="{BB962C8B-B14F-4D97-AF65-F5344CB8AC3E}">
        <p14:creationId xmlns:p14="http://schemas.microsoft.com/office/powerpoint/2010/main" val="137143447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7DF857C5-FF89-4B4C-AACB-C2601459B36C}" type="slidenum">
              <a:rPr lang="en-US"/>
              <a:pPr>
                <a:defRPr/>
              </a:pPr>
              <a:t>‹#›</a:t>
            </a:fld>
            <a:endParaRPr lang="en-US"/>
          </a:p>
        </p:txBody>
      </p:sp>
    </p:spTree>
    <p:extLst>
      <p:ext uri="{BB962C8B-B14F-4D97-AF65-F5344CB8AC3E}">
        <p14:creationId xmlns:p14="http://schemas.microsoft.com/office/powerpoint/2010/main" val="44721759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FB00665-9BC5-481A-B327-27147B165921}" type="slidenum">
              <a:rPr lang="en-US"/>
              <a:pPr>
                <a:defRPr/>
              </a:pPr>
              <a:t>‹#›</a:t>
            </a:fld>
            <a:endParaRPr lang="en-US"/>
          </a:p>
        </p:txBody>
      </p:sp>
    </p:spTree>
    <p:extLst>
      <p:ext uri="{BB962C8B-B14F-4D97-AF65-F5344CB8AC3E}">
        <p14:creationId xmlns:p14="http://schemas.microsoft.com/office/powerpoint/2010/main" val="260539157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AU"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A39D8E1-3556-4472-B20D-8AF0D050FAAB}" type="slidenum">
              <a:rPr lang="en-US"/>
              <a:pPr>
                <a:defRPr/>
              </a:pPr>
              <a:t>‹#›</a:t>
            </a:fld>
            <a:endParaRPr lang="en-US"/>
          </a:p>
        </p:txBody>
      </p:sp>
    </p:spTree>
    <p:extLst>
      <p:ext uri="{BB962C8B-B14F-4D97-AF65-F5344CB8AC3E}">
        <p14:creationId xmlns:p14="http://schemas.microsoft.com/office/powerpoint/2010/main" val="371822842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7F55BBB-8DA1-4C2D-B0C8-D0955AE678E4}" type="slidenum">
              <a:rPr lang="en-US"/>
              <a:pPr>
                <a:defRPr/>
              </a:pPr>
              <a:t>‹#›</a:t>
            </a:fld>
            <a:endParaRPr lang="en-US"/>
          </a:p>
        </p:txBody>
      </p:sp>
    </p:spTree>
    <p:extLst>
      <p:ext uri="{BB962C8B-B14F-4D97-AF65-F5344CB8AC3E}">
        <p14:creationId xmlns:p14="http://schemas.microsoft.com/office/powerpoint/2010/main" val="426764238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152400"/>
            <a:ext cx="2190750" cy="5973763"/>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228600" y="152400"/>
            <a:ext cx="6419850" cy="5973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12BFE25-200D-4497-B981-5529A5D70A1F}" type="slidenum">
              <a:rPr lang="en-US"/>
              <a:pPr>
                <a:defRPr/>
              </a:pPr>
              <a:t>‹#›</a:t>
            </a:fld>
            <a:endParaRPr lang="en-US"/>
          </a:p>
        </p:txBody>
      </p:sp>
    </p:spTree>
    <p:extLst>
      <p:ext uri="{BB962C8B-B14F-4D97-AF65-F5344CB8AC3E}">
        <p14:creationId xmlns:p14="http://schemas.microsoft.com/office/powerpoint/2010/main" val="858384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152400"/>
            <a:ext cx="2190750" cy="5973763"/>
          </a:xfrm>
        </p:spPr>
        <p:txBody>
          <a:bodyPr vert="eaVert"/>
          <a:lstStyle/>
          <a:p>
            <a:r>
              <a:rPr lang="en-US" smtClean="0"/>
              <a:t>Click to edit Master title style</a:t>
            </a:r>
            <a:endParaRPr lang="fr-CH"/>
          </a:p>
        </p:txBody>
      </p:sp>
      <p:sp>
        <p:nvSpPr>
          <p:cNvPr id="3" name="Vertical Text Placeholder 2"/>
          <p:cNvSpPr>
            <a:spLocks noGrp="1"/>
          </p:cNvSpPr>
          <p:nvPr>
            <p:ph type="body" orient="vert" idx="1"/>
          </p:nvPr>
        </p:nvSpPr>
        <p:spPr>
          <a:xfrm>
            <a:off x="228600" y="152400"/>
            <a:ext cx="6419850" cy="5973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01339FC-A69C-40EF-A4A0-EB537ADB8590}" type="slidenum">
              <a:rPr lang="en-US"/>
              <a:pPr>
                <a:defRPr/>
              </a:pPr>
              <a:t>‹#›</a:t>
            </a:fld>
            <a:endParaRPr lang="en-US"/>
          </a:p>
        </p:txBody>
      </p:sp>
    </p:spTree>
    <p:extLst>
      <p:ext uri="{BB962C8B-B14F-4D97-AF65-F5344CB8AC3E}">
        <p14:creationId xmlns:p14="http://schemas.microsoft.com/office/powerpoint/2010/main" val="69303288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763000" cy="563563"/>
          </a:xfrm>
        </p:spPr>
        <p:txBody>
          <a:bodyPr/>
          <a:lstStyle/>
          <a:p>
            <a:r>
              <a:rPr lang="en-US" smtClean="0"/>
              <a:t>Click to edit Master title style</a:t>
            </a:r>
            <a:endParaRPr lang="en-AU"/>
          </a:p>
        </p:txBody>
      </p:sp>
      <p:sp>
        <p:nvSpPr>
          <p:cNvPr id="3" name="Table Placeholder 2"/>
          <p:cNvSpPr>
            <a:spLocks noGrp="1"/>
          </p:cNvSpPr>
          <p:nvPr>
            <p:ph type="tbl" idx="1"/>
          </p:nvPr>
        </p:nvSpPr>
        <p:spPr>
          <a:xfrm>
            <a:off x="457200" y="1066800"/>
            <a:ext cx="8229600" cy="5059363"/>
          </a:xfrm>
        </p:spPr>
        <p:txBody>
          <a:bodyPr/>
          <a:lstStyle/>
          <a:p>
            <a:pPr lvl="0"/>
            <a:endParaRPr lang="en-AU"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00A0366-C170-4832-A619-AFB33EB79D5C}" type="slidenum">
              <a:rPr lang="en-US"/>
              <a:pPr>
                <a:defRPr/>
              </a:pPr>
              <a:t>‹#›</a:t>
            </a:fld>
            <a:endParaRPr lang="en-US"/>
          </a:p>
        </p:txBody>
      </p:sp>
    </p:spTree>
    <p:extLst>
      <p:ext uri="{BB962C8B-B14F-4D97-AF65-F5344CB8AC3E}">
        <p14:creationId xmlns:p14="http://schemas.microsoft.com/office/powerpoint/2010/main" val="138523751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4" name="Image 4" descr="ELIXIR_SWITZERLAND_white_background.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2413" y="6284913"/>
            <a:ext cx="795337"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p:cNvPicPr>
            <a:picLocks noChangeAspect="1"/>
          </p:cNvPicPr>
          <p:nvPr userDrawn="1"/>
        </p:nvPicPr>
        <p:blipFill>
          <a:blip r:embed="rId3">
            <a:extLst>
              <a:ext uri="{28A0092B-C50C-407E-A947-70E740481C1C}">
                <a14:useLocalDpi xmlns:a14="http://schemas.microsoft.com/office/drawing/2010/main" val="0"/>
              </a:ext>
            </a:extLst>
          </a:blip>
          <a:srcRect r="2449"/>
          <a:stretch>
            <a:fillRect/>
          </a:stretch>
        </p:blipFill>
        <p:spPr bwMode="auto">
          <a:xfrm>
            <a:off x="1214438" y="6154738"/>
            <a:ext cx="6259512" cy="63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7500938" y="6486525"/>
            <a:ext cx="1485900" cy="311150"/>
          </a:xfrm>
          <a:prstGeom prst="rect">
            <a:avLst/>
          </a:prstGeom>
        </p:spPr>
        <p:txBody>
          <a:bodyPr lIns="91919" tIns="45959" rIns="91919" bIns="45959">
            <a:spAutoFit/>
          </a:bodyPr>
          <a:lstStyle/>
          <a:p>
            <a:pPr defTabSz="919131" fontAlgn="auto">
              <a:spcBef>
                <a:spcPts val="0"/>
              </a:spcBef>
              <a:spcAft>
                <a:spcPts val="0"/>
              </a:spcAft>
              <a:defRPr/>
            </a:pPr>
            <a:r>
              <a:rPr lang="fr-CH" sz="1420" dirty="0">
                <a:solidFill>
                  <a:srgbClr val="323232"/>
                </a:solidFill>
                <a:latin typeface="Arial"/>
              </a:rPr>
              <a:t>www.sib.swiss</a:t>
            </a:r>
            <a:endParaRPr lang="en-US" sz="1420" dirty="0">
              <a:solidFill>
                <a:srgbClr val="323232"/>
              </a:solidFill>
              <a:latin typeface="Arial"/>
            </a:endParaRPr>
          </a:p>
        </p:txBody>
      </p:sp>
      <p:sp>
        <p:nvSpPr>
          <p:cNvPr id="2" name="Titre 1"/>
          <p:cNvSpPr>
            <a:spLocks noGrp="1"/>
          </p:cNvSpPr>
          <p:nvPr>
            <p:ph type="ctrTitle"/>
          </p:nvPr>
        </p:nvSpPr>
        <p:spPr>
          <a:xfrm>
            <a:off x="504000" y="4129200"/>
            <a:ext cx="8100000" cy="468000"/>
          </a:xfrm>
        </p:spPr>
        <p:txBody>
          <a:bodyPr/>
          <a:lstStyle>
            <a:lvl1pPr algn="l">
              <a:defRPr sz="4000" b="1" cap="none" baseline="0">
                <a:solidFill>
                  <a:schemeClr val="accent1"/>
                </a:solidFill>
                <a:latin typeface="Arial" pitchFamily="34" charset="0"/>
                <a:cs typeface="Arial" pitchFamily="34" charset="0"/>
              </a:defRPr>
            </a:lvl1pPr>
          </a:lstStyle>
          <a:p>
            <a:r>
              <a:rPr lang="en-US" noProof="0" smtClean="0"/>
              <a:t>Click to edit Master title style</a:t>
            </a:r>
            <a:endParaRPr lang="en-GB" noProof="0" dirty="0"/>
          </a:p>
        </p:txBody>
      </p:sp>
      <p:sp>
        <p:nvSpPr>
          <p:cNvPr id="3" name="Sous-titre 2"/>
          <p:cNvSpPr>
            <a:spLocks noGrp="1"/>
          </p:cNvSpPr>
          <p:nvPr>
            <p:ph type="subTitle" idx="1"/>
          </p:nvPr>
        </p:nvSpPr>
        <p:spPr>
          <a:xfrm>
            <a:off x="504000" y="4964400"/>
            <a:ext cx="8100000" cy="785818"/>
          </a:xfrm>
        </p:spPr>
        <p:txBody>
          <a:bodyPr>
            <a:normAutofit/>
          </a:bodyPr>
          <a:lstStyle>
            <a:lvl1pPr marL="0" indent="0" algn="l">
              <a:buNone/>
              <a:defRPr sz="2800">
                <a:solidFill>
                  <a:schemeClr val="accent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GB" noProof="0" dirty="0"/>
          </a:p>
        </p:txBody>
      </p:sp>
    </p:spTree>
    <p:extLst>
      <p:ext uri="{BB962C8B-B14F-4D97-AF65-F5344CB8AC3E}">
        <p14:creationId xmlns:p14="http://schemas.microsoft.com/office/powerpoint/2010/main" val="2379402988"/>
      </p:ext>
    </p:extLst>
  </p:cSld>
  <p:clrMapOvr>
    <a:masterClrMapping/>
  </p:clrMapOvr>
  <p:transition spd="med">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ver co-branding">
    <p:spTree>
      <p:nvGrpSpPr>
        <p:cNvPr id="1" name=""/>
        <p:cNvGrpSpPr/>
        <p:nvPr/>
      </p:nvGrpSpPr>
      <p:grpSpPr>
        <a:xfrm>
          <a:off x="0" y="0"/>
          <a:ext cx="0" cy="0"/>
          <a:chOff x="0" y="0"/>
          <a:chExt cx="0" cy="0"/>
        </a:xfrm>
      </p:grpSpPr>
      <p:sp>
        <p:nvSpPr>
          <p:cNvPr id="4" name="Rectangle 3"/>
          <p:cNvSpPr/>
          <p:nvPr userDrawn="1"/>
        </p:nvSpPr>
        <p:spPr>
          <a:xfrm>
            <a:off x="7500938" y="6486525"/>
            <a:ext cx="1485900" cy="311150"/>
          </a:xfrm>
          <a:prstGeom prst="rect">
            <a:avLst/>
          </a:prstGeom>
        </p:spPr>
        <p:txBody>
          <a:bodyPr lIns="91919" tIns="45959" rIns="91919" bIns="45959">
            <a:spAutoFit/>
          </a:bodyPr>
          <a:lstStyle/>
          <a:p>
            <a:pPr defTabSz="919131" fontAlgn="auto">
              <a:spcBef>
                <a:spcPts val="0"/>
              </a:spcBef>
              <a:spcAft>
                <a:spcPts val="0"/>
              </a:spcAft>
              <a:defRPr/>
            </a:pPr>
            <a:r>
              <a:rPr lang="fr-CH" sz="1420" dirty="0">
                <a:solidFill>
                  <a:srgbClr val="323232"/>
                </a:solidFill>
                <a:latin typeface="Arial"/>
              </a:rPr>
              <a:t>www.sib.swiss</a:t>
            </a:r>
            <a:endParaRPr lang="en-US" sz="1420" dirty="0">
              <a:solidFill>
                <a:srgbClr val="323232"/>
              </a:solidFill>
              <a:latin typeface="Arial"/>
            </a:endParaRPr>
          </a:p>
        </p:txBody>
      </p:sp>
      <p:sp>
        <p:nvSpPr>
          <p:cNvPr id="2" name="Titre 1"/>
          <p:cNvSpPr>
            <a:spLocks noGrp="1"/>
          </p:cNvSpPr>
          <p:nvPr>
            <p:ph type="ctrTitle"/>
          </p:nvPr>
        </p:nvSpPr>
        <p:spPr>
          <a:xfrm>
            <a:off x="504000" y="4129200"/>
            <a:ext cx="8100000" cy="468000"/>
          </a:xfrm>
        </p:spPr>
        <p:txBody>
          <a:bodyPr/>
          <a:lstStyle>
            <a:lvl1pPr algn="l">
              <a:defRPr sz="4000" b="1" cap="none" baseline="0">
                <a:solidFill>
                  <a:schemeClr val="accent1"/>
                </a:solidFill>
                <a:latin typeface="Arial" pitchFamily="34" charset="0"/>
                <a:cs typeface="Arial" pitchFamily="34" charset="0"/>
              </a:defRPr>
            </a:lvl1pPr>
          </a:lstStyle>
          <a:p>
            <a:r>
              <a:rPr lang="en-US" noProof="0" smtClean="0"/>
              <a:t>Click to edit Master title style</a:t>
            </a:r>
            <a:endParaRPr lang="en-GB" noProof="0"/>
          </a:p>
        </p:txBody>
      </p:sp>
      <p:sp>
        <p:nvSpPr>
          <p:cNvPr id="3" name="Sous-titre 2"/>
          <p:cNvSpPr>
            <a:spLocks noGrp="1"/>
          </p:cNvSpPr>
          <p:nvPr>
            <p:ph type="subTitle" idx="1"/>
          </p:nvPr>
        </p:nvSpPr>
        <p:spPr>
          <a:xfrm>
            <a:off x="504000" y="4964400"/>
            <a:ext cx="8100000" cy="785818"/>
          </a:xfrm>
        </p:spPr>
        <p:txBody>
          <a:bodyPr>
            <a:normAutofit/>
          </a:bodyPr>
          <a:lstStyle>
            <a:lvl1pPr marL="0" indent="0" algn="l">
              <a:buNone/>
              <a:defRPr sz="2800">
                <a:solidFill>
                  <a:schemeClr val="accent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GB" noProof="0"/>
          </a:p>
        </p:txBody>
      </p:sp>
    </p:spTree>
    <p:extLst>
      <p:ext uri="{BB962C8B-B14F-4D97-AF65-F5344CB8AC3E}">
        <p14:creationId xmlns:p14="http://schemas.microsoft.com/office/powerpoint/2010/main" val="3204772067"/>
      </p:ext>
    </p:extLst>
  </p:cSld>
  <p:clrMapOvr>
    <a:masterClrMapping/>
  </p:clrMapOvr>
  <p:transition spd="med">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Overview 1">
    <p:spTree>
      <p:nvGrpSpPr>
        <p:cNvPr id="1" name=""/>
        <p:cNvGrpSpPr/>
        <p:nvPr/>
      </p:nvGrpSpPr>
      <p:grpSpPr>
        <a:xfrm>
          <a:off x="0" y="0"/>
          <a:ext cx="0" cy="0"/>
          <a:chOff x="0" y="0"/>
          <a:chExt cx="0" cy="0"/>
        </a:xfrm>
      </p:grpSpPr>
      <p:pic>
        <p:nvPicPr>
          <p:cNvPr id="8" name="Espace réservé pour une image  17" descr="profile-cover-2017.jpg"/>
          <p:cNvPicPr>
            <a:picLocks noChangeAspect="1"/>
          </p:cNvPicPr>
          <p:nvPr userDrawn="1"/>
        </p:nvPicPr>
        <p:blipFill>
          <a:blip r:embed="rId2">
            <a:extLst>
              <a:ext uri="{28A0092B-C50C-407E-A947-70E740481C1C}">
                <a14:useLocalDpi xmlns:a14="http://schemas.microsoft.com/office/drawing/2010/main" val="0"/>
              </a:ext>
            </a:extLst>
          </a:blip>
          <a:srcRect l="1463" r="1463" b="78647"/>
          <a:stretch>
            <a:fillRect/>
          </a:stretch>
        </p:blipFill>
        <p:spPr bwMode="auto">
          <a:xfrm>
            <a:off x="0" y="976313"/>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Connecteur droit 9"/>
          <p:cNvCxnSpPr/>
          <p:nvPr userDrawn="1"/>
        </p:nvCxnSpPr>
        <p:spPr>
          <a:xfrm>
            <a:off x="0" y="976313"/>
            <a:ext cx="9144000" cy="1587"/>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10" name="Connecteur droit 10"/>
          <p:cNvCxnSpPr/>
          <p:nvPr userDrawn="1"/>
        </p:nvCxnSpPr>
        <p:spPr>
          <a:xfrm>
            <a:off x="0" y="1817688"/>
            <a:ext cx="9144000" cy="1587"/>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3" name="Espace réservé du texte 12"/>
          <p:cNvSpPr>
            <a:spLocks noGrp="1"/>
          </p:cNvSpPr>
          <p:nvPr>
            <p:ph type="body" sz="quarter" idx="10"/>
          </p:nvPr>
        </p:nvSpPr>
        <p:spPr>
          <a:xfrm>
            <a:off x="2628000" y="2988000"/>
            <a:ext cx="5760000" cy="720000"/>
          </a:xfrm>
        </p:spPr>
        <p:txBody>
          <a:bodyPr anchor="ctr" anchorCtr="0"/>
          <a:lstStyle>
            <a:lvl1pPr>
              <a:defRPr sz="2000" b="1">
                <a:solidFill>
                  <a:srgbClr val="575757"/>
                </a:solidFill>
              </a:defRPr>
            </a:lvl1pPr>
          </a:lstStyle>
          <a:p>
            <a:pPr lvl="0"/>
            <a:r>
              <a:rPr lang="en-US" noProof="0" smtClean="0"/>
              <a:t>Click to edit Master text styles</a:t>
            </a:r>
          </a:p>
        </p:txBody>
      </p:sp>
      <p:sp>
        <p:nvSpPr>
          <p:cNvPr id="14" name="Espace réservé du texte 12"/>
          <p:cNvSpPr>
            <a:spLocks noGrp="1"/>
          </p:cNvSpPr>
          <p:nvPr>
            <p:ph type="body" sz="quarter" idx="11"/>
          </p:nvPr>
        </p:nvSpPr>
        <p:spPr>
          <a:xfrm>
            <a:off x="2628000" y="3888000"/>
            <a:ext cx="5760000" cy="720000"/>
          </a:xfrm>
        </p:spPr>
        <p:txBody>
          <a:bodyPr anchor="ctr" anchorCtr="0"/>
          <a:lstStyle>
            <a:lvl1pPr>
              <a:defRPr sz="2000" b="1">
                <a:solidFill>
                  <a:srgbClr val="575757"/>
                </a:solidFill>
              </a:defRPr>
            </a:lvl1pPr>
          </a:lstStyle>
          <a:p>
            <a:pPr lvl="0"/>
            <a:r>
              <a:rPr lang="en-US" noProof="0" smtClean="0"/>
              <a:t>Click to edit Master text styles</a:t>
            </a:r>
          </a:p>
        </p:txBody>
      </p:sp>
      <p:sp>
        <p:nvSpPr>
          <p:cNvPr id="15" name="Espace réservé du texte 12"/>
          <p:cNvSpPr>
            <a:spLocks noGrp="1"/>
          </p:cNvSpPr>
          <p:nvPr>
            <p:ph type="body" sz="quarter" idx="12"/>
          </p:nvPr>
        </p:nvSpPr>
        <p:spPr>
          <a:xfrm>
            <a:off x="2628000" y="4786322"/>
            <a:ext cx="5760000" cy="720000"/>
          </a:xfrm>
        </p:spPr>
        <p:txBody>
          <a:bodyPr anchor="ctr" anchorCtr="0"/>
          <a:lstStyle>
            <a:lvl1pPr>
              <a:defRPr sz="2000" b="1">
                <a:solidFill>
                  <a:srgbClr val="575757"/>
                </a:solidFill>
              </a:defRPr>
            </a:lvl1pPr>
          </a:lstStyle>
          <a:p>
            <a:pPr lvl="0"/>
            <a:r>
              <a:rPr lang="en-US" noProof="0" smtClean="0"/>
              <a:t>Click to edit Master text styles</a:t>
            </a:r>
          </a:p>
        </p:txBody>
      </p:sp>
      <p:sp>
        <p:nvSpPr>
          <p:cNvPr id="16" name="Espace réservé du texte 12"/>
          <p:cNvSpPr>
            <a:spLocks noGrp="1"/>
          </p:cNvSpPr>
          <p:nvPr>
            <p:ph type="body" sz="quarter" idx="13"/>
          </p:nvPr>
        </p:nvSpPr>
        <p:spPr>
          <a:xfrm>
            <a:off x="2628000" y="5688000"/>
            <a:ext cx="5760000" cy="720000"/>
          </a:xfrm>
        </p:spPr>
        <p:txBody>
          <a:bodyPr anchor="ctr" anchorCtr="0"/>
          <a:lstStyle>
            <a:lvl1pPr>
              <a:defRPr sz="2000" b="1">
                <a:solidFill>
                  <a:srgbClr val="575757"/>
                </a:solidFill>
              </a:defRPr>
            </a:lvl1pPr>
          </a:lstStyle>
          <a:p>
            <a:pPr lvl="0"/>
            <a:r>
              <a:rPr lang="en-US" noProof="0" smtClean="0"/>
              <a:t>Click to edit Master text styles</a:t>
            </a:r>
          </a:p>
        </p:txBody>
      </p:sp>
      <p:sp>
        <p:nvSpPr>
          <p:cNvPr id="17" name="Espace réservé du texte 12"/>
          <p:cNvSpPr>
            <a:spLocks noGrp="1"/>
          </p:cNvSpPr>
          <p:nvPr>
            <p:ph type="body" sz="quarter" idx="14"/>
          </p:nvPr>
        </p:nvSpPr>
        <p:spPr>
          <a:xfrm>
            <a:off x="2628000" y="2088000"/>
            <a:ext cx="5760000" cy="720000"/>
          </a:xfrm>
        </p:spPr>
        <p:txBody>
          <a:bodyPr anchor="ctr" anchorCtr="0"/>
          <a:lstStyle>
            <a:lvl1pPr>
              <a:defRPr sz="2000" b="1">
                <a:solidFill>
                  <a:srgbClr val="E30613"/>
                </a:solidFill>
              </a:defRPr>
            </a:lvl1pPr>
          </a:lstStyle>
          <a:p>
            <a:pPr lvl="0"/>
            <a:r>
              <a:rPr lang="en-US" noProof="0" smtClean="0"/>
              <a:t>Click to edit Master text styles</a:t>
            </a:r>
          </a:p>
        </p:txBody>
      </p:sp>
      <p:sp>
        <p:nvSpPr>
          <p:cNvPr id="12" name="Titre 1"/>
          <p:cNvSpPr>
            <a:spLocks noGrp="1"/>
          </p:cNvSpPr>
          <p:nvPr>
            <p:ph type="title"/>
          </p:nvPr>
        </p:nvSpPr>
        <p:spPr>
          <a:xfrm>
            <a:off x="504000" y="404664"/>
            <a:ext cx="8100000" cy="480251"/>
          </a:xfrm>
        </p:spPr>
        <p:txBody>
          <a:bodyPr/>
          <a:lstStyle>
            <a:lvl1pPr>
              <a:defRPr/>
            </a:lvl1pPr>
          </a:lstStyle>
          <a:p>
            <a:r>
              <a:rPr lang="en-US" noProof="0" smtClean="0"/>
              <a:t>Click to edit Master title style</a:t>
            </a:r>
            <a:endParaRPr lang="en-GB" noProof="0" dirty="0"/>
          </a:p>
        </p:txBody>
      </p:sp>
    </p:spTree>
    <p:extLst>
      <p:ext uri="{BB962C8B-B14F-4D97-AF65-F5344CB8AC3E}">
        <p14:creationId xmlns:p14="http://schemas.microsoft.com/office/powerpoint/2010/main" val="425769186"/>
      </p:ext>
    </p:extLst>
  </p:cSld>
  <p:clrMapOvr>
    <a:masterClrMapping/>
  </p:clrMapOvr>
  <p:transition spd="med">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ub-section slide">
    <p:spTree>
      <p:nvGrpSpPr>
        <p:cNvPr id="1" name=""/>
        <p:cNvGrpSpPr/>
        <p:nvPr/>
      </p:nvGrpSpPr>
      <p:grpSpPr>
        <a:xfrm>
          <a:off x="0" y="0"/>
          <a:ext cx="0" cy="0"/>
          <a:chOff x="0" y="0"/>
          <a:chExt cx="0" cy="0"/>
        </a:xfrm>
      </p:grpSpPr>
      <p:pic>
        <p:nvPicPr>
          <p:cNvPr id="3" name="Espace réservé pour une image  17" descr="profile-cover-2017.jpg"/>
          <p:cNvPicPr>
            <a:picLocks noChangeAspect="1"/>
          </p:cNvPicPr>
          <p:nvPr userDrawn="1"/>
        </p:nvPicPr>
        <p:blipFill>
          <a:blip r:embed="rId2">
            <a:extLst>
              <a:ext uri="{28A0092B-C50C-407E-A947-70E740481C1C}">
                <a14:useLocalDpi xmlns:a14="http://schemas.microsoft.com/office/drawing/2010/main" val="0"/>
              </a:ext>
            </a:extLst>
          </a:blip>
          <a:srcRect l="1463" r="1463" b="78647"/>
          <a:stretch>
            <a:fillRect/>
          </a:stretch>
        </p:blipFill>
        <p:spPr bwMode="auto">
          <a:xfrm>
            <a:off x="0" y="976313"/>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Connecteur droit 9"/>
          <p:cNvCxnSpPr/>
          <p:nvPr userDrawn="1"/>
        </p:nvCxnSpPr>
        <p:spPr>
          <a:xfrm>
            <a:off x="0" y="976313"/>
            <a:ext cx="9144000" cy="1587"/>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5" name="Connecteur droit 10"/>
          <p:cNvCxnSpPr/>
          <p:nvPr userDrawn="1"/>
        </p:nvCxnSpPr>
        <p:spPr>
          <a:xfrm>
            <a:off x="0" y="1817688"/>
            <a:ext cx="9144000" cy="1587"/>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2" name="Title 1"/>
          <p:cNvSpPr>
            <a:spLocks noGrp="1"/>
          </p:cNvSpPr>
          <p:nvPr>
            <p:ph type="title"/>
          </p:nvPr>
        </p:nvSpPr>
        <p:spPr>
          <a:xfrm>
            <a:off x="522000" y="2204864"/>
            <a:ext cx="8100000" cy="3240360"/>
          </a:xfrm>
        </p:spPr>
        <p:txBody>
          <a:bodyPr/>
          <a:lstStyle>
            <a:lvl1pPr algn="ctr">
              <a:defRPr sz="3600"/>
            </a:lvl1pPr>
          </a:lstStyle>
          <a:p>
            <a:r>
              <a:rPr lang="en-US" noProof="0" smtClean="0"/>
              <a:t>Click to edit Master title style</a:t>
            </a:r>
            <a:endParaRPr lang="en-GB" noProof="0" dirty="0"/>
          </a:p>
        </p:txBody>
      </p:sp>
    </p:spTree>
    <p:extLst>
      <p:ext uri="{BB962C8B-B14F-4D97-AF65-F5344CB8AC3E}">
        <p14:creationId xmlns:p14="http://schemas.microsoft.com/office/powerpoint/2010/main" val="3345408272"/>
      </p:ext>
    </p:extLst>
  </p:cSld>
  <p:clrMapOvr>
    <a:masterClrMapping/>
  </p:clrMapOvr>
  <p:transition spd="med">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cxnSp>
        <p:nvCxnSpPr>
          <p:cNvPr id="4" name="Connecteur droit 6"/>
          <p:cNvCxnSpPr/>
          <p:nvPr userDrawn="1"/>
        </p:nvCxnSpPr>
        <p:spPr>
          <a:xfrm>
            <a:off x="0" y="976313"/>
            <a:ext cx="9144000" cy="1587"/>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5" name="Connecteur droit 8"/>
          <p:cNvCxnSpPr/>
          <p:nvPr userDrawn="1"/>
        </p:nvCxnSpPr>
        <p:spPr>
          <a:xfrm>
            <a:off x="0" y="6856413"/>
            <a:ext cx="9144000" cy="1587"/>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2" name="Titre 1"/>
          <p:cNvSpPr>
            <a:spLocks noGrp="1"/>
          </p:cNvSpPr>
          <p:nvPr>
            <p:ph type="title"/>
          </p:nvPr>
        </p:nvSpPr>
        <p:spPr>
          <a:xfrm>
            <a:off x="504000" y="404664"/>
            <a:ext cx="8100000" cy="480251"/>
          </a:xfrm>
        </p:spPr>
        <p:txBody>
          <a:bodyPr/>
          <a:lstStyle>
            <a:lvl1pPr>
              <a:defRPr/>
            </a:lvl1pPr>
          </a:lstStyle>
          <a:p>
            <a:r>
              <a:rPr lang="en-US" noProof="0" smtClean="0"/>
              <a:t>Click to edit Master title style</a:t>
            </a:r>
            <a:endParaRPr lang="en-GB" noProof="0" dirty="0"/>
          </a:p>
        </p:txBody>
      </p:sp>
      <p:sp>
        <p:nvSpPr>
          <p:cNvPr id="3" name="Espace réservé du contenu 2"/>
          <p:cNvSpPr>
            <a:spLocks noGrp="1"/>
          </p:cNvSpPr>
          <p:nvPr>
            <p:ph idx="1"/>
          </p:nvPr>
        </p:nvSpPr>
        <p:spPr>
          <a:xfrm>
            <a:off x="504000" y="1440000"/>
            <a:ext cx="8100000" cy="4896000"/>
          </a:xfrm>
        </p:spPr>
        <p:txBody>
          <a:bodyPr/>
          <a:lstStyle>
            <a:lvl1pPr>
              <a:defRPr sz="2400" baseline="0"/>
            </a:lvl1pPr>
            <a:lvl2pPr marL="360000" indent="-360000">
              <a:spcBef>
                <a:spcPts val="2400"/>
              </a:spcBef>
              <a:buSzPct val="110000"/>
              <a:defRPr sz="2400"/>
            </a:lvl2pPr>
            <a:lvl3pPr marL="360000">
              <a:defRPr sz="2400"/>
            </a:lvl3pPr>
            <a:lvl5pPr>
              <a:defRPr/>
            </a:lvl5pPr>
          </a:lstStyle>
          <a:p>
            <a:pPr lvl="0"/>
            <a:r>
              <a:rPr lang="en-US" noProof="0" smtClean="0"/>
              <a:t>Click to edit Master text styles</a:t>
            </a:r>
          </a:p>
          <a:p>
            <a:pPr lvl="1"/>
            <a:r>
              <a:rPr lang="en-US" noProof="0" smtClean="0"/>
              <a:t>Second level</a:t>
            </a:r>
          </a:p>
        </p:txBody>
      </p:sp>
    </p:spTree>
    <p:extLst>
      <p:ext uri="{BB962C8B-B14F-4D97-AF65-F5344CB8AC3E}">
        <p14:creationId xmlns:p14="http://schemas.microsoft.com/office/powerpoint/2010/main" val="3365014624"/>
      </p:ext>
    </p:extLst>
  </p:cSld>
  <p:clrMapOvr>
    <a:masterClrMapping/>
  </p:clrMapOvr>
  <p:transition spd="med">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Key message 1">
    <p:spTree>
      <p:nvGrpSpPr>
        <p:cNvPr id="1" name=""/>
        <p:cNvGrpSpPr/>
        <p:nvPr/>
      </p:nvGrpSpPr>
      <p:grpSpPr>
        <a:xfrm>
          <a:off x="0" y="0"/>
          <a:ext cx="0" cy="0"/>
          <a:chOff x="0" y="0"/>
          <a:chExt cx="0" cy="0"/>
        </a:xfrm>
      </p:grpSpPr>
      <p:cxnSp>
        <p:nvCxnSpPr>
          <p:cNvPr id="4" name="Connecteur droit 8"/>
          <p:cNvCxnSpPr/>
          <p:nvPr userDrawn="1"/>
        </p:nvCxnSpPr>
        <p:spPr>
          <a:xfrm>
            <a:off x="0" y="5364163"/>
            <a:ext cx="9144000" cy="1587"/>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5" name="Connecteur droit 8"/>
          <p:cNvCxnSpPr/>
          <p:nvPr userDrawn="1"/>
        </p:nvCxnSpPr>
        <p:spPr>
          <a:xfrm>
            <a:off x="0" y="1493838"/>
            <a:ext cx="9144000" cy="1587"/>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3" name="Espace réservé du contenu 2"/>
          <p:cNvSpPr>
            <a:spLocks noGrp="1"/>
          </p:cNvSpPr>
          <p:nvPr>
            <p:ph idx="1"/>
          </p:nvPr>
        </p:nvSpPr>
        <p:spPr>
          <a:xfrm>
            <a:off x="504000" y="540000"/>
            <a:ext cx="8100000" cy="5760000"/>
          </a:xfrm>
        </p:spPr>
        <p:txBody>
          <a:bodyPr anchor="ctr" anchorCtr="0"/>
          <a:lstStyle>
            <a:lvl1pPr algn="ctr">
              <a:defRPr sz="6000" cap="none" baseline="0">
                <a:effectLst>
                  <a:outerShdw blurRad="38100" dist="12700" dir="2700000" algn="tl">
                    <a:srgbClr val="000000">
                      <a:alpha val="50000"/>
                    </a:srgbClr>
                  </a:outerShdw>
                </a:effectLst>
              </a:defRPr>
            </a:lvl1pPr>
            <a:lvl5pPr>
              <a:defRPr/>
            </a:lvl5pPr>
          </a:lstStyle>
          <a:p>
            <a:pPr lvl="0"/>
            <a:r>
              <a:rPr lang="en-US" noProof="0" smtClean="0"/>
              <a:t>Click to edit Master text styles</a:t>
            </a:r>
          </a:p>
        </p:txBody>
      </p:sp>
    </p:spTree>
    <p:extLst>
      <p:ext uri="{BB962C8B-B14F-4D97-AF65-F5344CB8AC3E}">
        <p14:creationId xmlns:p14="http://schemas.microsoft.com/office/powerpoint/2010/main" val="1950185413"/>
      </p:ext>
    </p:extLst>
  </p:cSld>
  <p:clrMapOvr>
    <a:masterClrMapping/>
  </p:clrMapOvr>
  <p:transition spd="med">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Figure slide">
    <p:spTree>
      <p:nvGrpSpPr>
        <p:cNvPr id="1" name=""/>
        <p:cNvGrpSpPr/>
        <p:nvPr/>
      </p:nvGrpSpPr>
      <p:grpSpPr>
        <a:xfrm>
          <a:off x="0" y="0"/>
          <a:ext cx="0" cy="0"/>
          <a:chOff x="0" y="0"/>
          <a:chExt cx="0" cy="0"/>
        </a:xfrm>
      </p:grpSpPr>
      <p:cxnSp>
        <p:nvCxnSpPr>
          <p:cNvPr id="4" name="Connecteur droit 6"/>
          <p:cNvCxnSpPr/>
          <p:nvPr userDrawn="1"/>
        </p:nvCxnSpPr>
        <p:spPr>
          <a:xfrm>
            <a:off x="0" y="976313"/>
            <a:ext cx="9144000" cy="1587"/>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5" name="Connecteur droit 8"/>
          <p:cNvCxnSpPr/>
          <p:nvPr userDrawn="1"/>
        </p:nvCxnSpPr>
        <p:spPr>
          <a:xfrm>
            <a:off x="0" y="6856413"/>
            <a:ext cx="9144000" cy="1587"/>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3" name="Espace réservé du contenu 2"/>
          <p:cNvSpPr>
            <a:spLocks noGrp="1"/>
          </p:cNvSpPr>
          <p:nvPr>
            <p:ph idx="1"/>
          </p:nvPr>
        </p:nvSpPr>
        <p:spPr>
          <a:xfrm>
            <a:off x="504000" y="1440000"/>
            <a:ext cx="8100000" cy="4896000"/>
          </a:xfrm>
        </p:spPr>
        <p:txBody>
          <a:bodyPr/>
          <a:lstStyle>
            <a:lvl1pPr>
              <a:defRPr sz="2400"/>
            </a:lvl1pPr>
            <a:lvl2pPr marL="360000" indent="-360000">
              <a:spcBef>
                <a:spcPts val="2400"/>
              </a:spcBef>
              <a:buSzPct val="110000"/>
              <a:defRPr sz="2400"/>
            </a:lvl2pPr>
            <a:lvl3pPr marL="360000">
              <a:defRPr sz="2400"/>
            </a:lvl3pPr>
            <a:lvl5pPr>
              <a:defRPr/>
            </a:lvl5pPr>
          </a:lstStyle>
          <a:p>
            <a:pPr lvl="0"/>
            <a:r>
              <a:rPr lang="en-US" noProof="0" smtClean="0"/>
              <a:t>Click to edit Master text styles</a:t>
            </a:r>
          </a:p>
        </p:txBody>
      </p:sp>
      <p:sp>
        <p:nvSpPr>
          <p:cNvPr id="6" name="Titre 1"/>
          <p:cNvSpPr>
            <a:spLocks noGrp="1"/>
          </p:cNvSpPr>
          <p:nvPr>
            <p:ph type="title"/>
          </p:nvPr>
        </p:nvSpPr>
        <p:spPr>
          <a:xfrm>
            <a:off x="504000" y="404664"/>
            <a:ext cx="8100000" cy="480251"/>
          </a:xfrm>
        </p:spPr>
        <p:txBody>
          <a:bodyPr/>
          <a:lstStyle>
            <a:lvl1pPr>
              <a:defRPr/>
            </a:lvl1pPr>
          </a:lstStyle>
          <a:p>
            <a:r>
              <a:rPr lang="en-US" noProof="0" smtClean="0"/>
              <a:t>Click to edit Master title style</a:t>
            </a:r>
            <a:endParaRPr lang="en-GB" noProof="0" dirty="0"/>
          </a:p>
        </p:txBody>
      </p:sp>
    </p:spTree>
    <p:extLst>
      <p:ext uri="{BB962C8B-B14F-4D97-AF65-F5344CB8AC3E}">
        <p14:creationId xmlns:p14="http://schemas.microsoft.com/office/powerpoint/2010/main" val="2442353910"/>
      </p:ext>
    </p:extLst>
  </p:cSld>
  <p:clrMapOvr>
    <a:masterClrMapping/>
  </p:clrMapOvr>
  <p:transition spd="med">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ox slide">
    <p:spTree>
      <p:nvGrpSpPr>
        <p:cNvPr id="1" name=""/>
        <p:cNvGrpSpPr/>
        <p:nvPr/>
      </p:nvGrpSpPr>
      <p:grpSpPr>
        <a:xfrm>
          <a:off x="0" y="0"/>
          <a:ext cx="0" cy="0"/>
          <a:chOff x="0" y="0"/>
          <a:chExt cx="0" cy="0"/>
        </a:xfrm>
      </p:grpSpPr>
      <p:cxnSp>
        <p:nvCxnSpPr>
          <p:cNvPr id="7" name="Connecteur droit 6"/>
          <p:cNvCxnSpPr/>
          <p:nvPr userDrawn="1"/>
        </p:nvCxnSpPr>
        <p:spPr>
          <a:xfrm>
            <a:off x="0" y="976313"/>
            <a:ext cx="9144000" cy="1587"/>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8" name="Connecteur droit 8"/>
          <p:cNvCxnSpPr/>
          <p:nvPr userDrawn="1"/>
        </p:nvCxnSpPr>
        <p:spPr>
          <a:xfrm>
            <a:off x="0" y="6856413"/>
            <a:ext cx="9144000" cy="1587"/>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7" name="Espace réservé du texte 16"/>
          <p:cNvSpPr>
            <a:spLocks noGrp="1"/>
          </p:cNvSpPr>
          <p:nvPr>
            <p:ph type="body" sz="quarter" idx="10"/>
          </p:nvPr>
        </p:nvSpPr>
        <p:spPr>
          <a:xfrm>
            <a:off x="4752000" y="1656000"/>
            <a:ext cx="3600000" cy="2052000"/>
          </a:xfrm>
          <a:solidFill>
            <a:schemeClr val="bg2"/>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US" noProof="0" smtClean="0"/>
              <a:t>Click to edit Master text styles</a:t>
            </a:r>
          </a:p>
        </p:txBody>
      </p:sp>
      <p:sp>
        <p:nvSpPr>
          <p:cNvPr id="18" name="Espace réservé du texte 16"/>
          <p:cNvSpPr>
            <a:spLocks noGrp="1"/>
          </p:cNvSpPr>
          <p:nvPr>
            <p:ph type="body" sz="quarter" idx="11"/>
          </p:nvPr>
        </p:nvSpPr>
        <p:spPr>
          <a:xfrm>
            <a:off x="792000" y="4104000"/>
            <a:ext cx="3600000" cy="2052000"/>
          </a:xfrm>
          <a:solidFill>
            <a:schemeClr val="bg2"/>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US" noProof="0" smtClean="0"/>
              <a:t>Click to edit Master text styles</a:t>
            </a:r>
          </a:p>
        </p:txBody>
      </p:sp>
      <p:sp>
        <p:nvSpPr>
          <p:cNvPr id="19" name="Espace réservé du texte 16"/>
          <p:cNvSpPr>
            <a:spLocks noGrp="1"/>
          </p:cNvSpPr>
          <p:nvPr>
            <p:ph type="body" sz="quarter" idx="12"/>
          </p:nvPr>
        </p:nvSpPr>
        <p:spPr>
          <a:xfrm>
            <a:off x="4752000" y="4104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US" noProof="0" smtClean="0"/>
              <a:t>Click to edit Master text styles</a:t>
            </a:r>
          </a:p>
        </p:txBody>
      </p:sp>
      <p:sp>
        <p:nvSpPr>
          <p:cNvPr id="20" name="Espace réservé du texte 16"/>
          <p:cNvSpPr>
            <a:spLocks noGrp="1"/>
          </p:cNvSpPr>
          <p:nvPr>
            <p:ph type="body" sz="quarter" idx="13"/>
          </p:nvPr>
        </p:nvSpPr>
        <p:spPr>
          <a:xfrm>
            <a:off x="792000" y="1656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US" noProof="0" smtClean="0"/>
              <a:t>Click to edit Master text styles</a:t>
            </a:r>
          </a:p>
        </p:txBody>
      </p:sp>
      <p:sp>
        <p:nvSpPr>
          <p:cNvPr id="10" name="Titre 1"/>
          <p:cNvSpPr>
            <a:spLocks noGrp="1"/>
          </p:cNvSpPr>
          <p:nvPr>
            <p:ph type="title"/>
          </p:nvPr>
        </p:nvSpPr>
        <p:spPr>
          <a:xfrm>
            <a:off x="504000" y="404664"/>
            <a:ext cx="8100000" cy="480251"/>
          </a:xfrm>
        </p:spPr>
        <p:txBody>
          <a:bodyPr/>
          <a:lstStyle>
            <a:lvl1pPr>
              <a:defRPr/>
            </a:lvl1pPr>
          </a:lstStyle>
          <a:p>
            <a:r>
              <a:rPr lang="en-US" noProof="0" smtClean="0"/>
              <a:t>Click to edit Master title style</a:t>
            </a:r>
            <a:endParaRPr lang="en-GB" noProof="0" dirty="0"/>
          </a:p>
        </p:txBody>
      </p:sp>
    </p:spTree>
    <p:extLst>
      <p:ext uri="{BB962C8B-B14F-4D97-AF65-F5344CB8AC3E}">
        <p14:creationId xmlns:p14="http://schemas.microsoft.com/office/powerpoint/2010/main" val="3473789156"/>
      </p:ext>
    </p:extLst>
  </p:cSld>
  <p:clrMapOvr>
    <a:masterClrMapping/>
  </p:clrMapOvr>
  <p:transition spd="med">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ox slide red">
    <p:spTree>
      <p:nvGrpSpPr>
        <p:cNvPr id="1" name=""/>
        <p:cNvGrpSpPr/>
        <p:nvPr/>
      </p:nvGrpSpPr>
      <p:grpSpPr>
        <a:xfrm>
          <a:off x="0" y="0"/>
          <a:ext cx="0" cy="0"/>
          <a:chOff x="0" y="0"/>
          <a:chExt cx="0" cy="0"/>
        </a:xfrm>
      </p:grpSpPr>
      <p:cxnSp>
        <p:nvCxnSpPr>
          <p:cNvPr id="7" name="Connecteur droit 6"/>
          <p:cNvCxnSpPr/>
          <p:nvPr userDrawn="1"/>
        </p:nvCxnSpPr>
        <p:spPr>
          <a:xfrm>
            <a:off x="0" y="976313"/>
            <a:ext cx="9144000" cy="1587"/>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8" name="Connecteur droit 8"/>
          <p:cNvCxnSpPr/>
          <p:nvPr userDrawn="1"/>
        </p:nvCxnSpPr>
        <p:spPr>
          <a:xfrm>
            <a:off x="0" y="6856413"/>
            <a:ext cx="9144000" cy="1587"/>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7" name="Espace réservé du texte 16"/>
          <p:cNvSpPr>
            <a:spLocks noGrp="1"/>
          </p:cNvSpPr>
          <p:nvPr>
            <p:ph type="body" sz="quarter" idx="10"/>
          </p:nvPr>
        </p:nvSpPr>
        <p:spPr>
          <a:xfrm>
            <a:off x="4752000" y="1656000"/>
            <a:ext cx="3600000" cy="2052000"/>
          </a:xfrm>
          <a:solidFill>
            <a:schemeClr val="accent2"/>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US" noProof="0" smtClean="0"/>
              <a:t>Click to edit Master text styles</a:t>
            </a:r>
          </a:p>
        </p:txBody>
      </p:sp>
      <p:sp>
        <p:nvSpPr>
          <p:cNvPr id="18" name="Espace réservé du texte 16"/>
          <p:cNvSpPr>
            <a:spLocks noGrp="1"/>
          </p:cNvSpPr>
          <p:nvPr>
            <p:ph type="body" sz="quarter" idx="11"/>
          </p:nvPr>
        </p:nvSpPr>
        <p:spPr>
          <a:xfrm>
            <a:off x="792000" y="4104000"/>
            <a:ext cx="3600000" cy="2052000"/>
          </a:xfrm>
          <a:solidFill>
            <a:schemeClr val="accent3"/>
          </a:solidFill>
          <a:ln>
            <a:solidFill>
              <a:schemeClr val="accent3"/>
            </a:solid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US" noProof="0" smtClean="0"/>
              <a:t>Click to edit Master text styles</a:t>
            </a:r>
          </a:p>
        </p:txBody>
      </p:sp>
      <p:sp>
        <p:nvSpPr>
          <p:cNvPr id="19" name="Espace réservé du texte 16"/>
          <p:cNvSpPr>
            <a:spLocks noGrp="1"/>
          </p:cNvSpPr>
          <p:nvPr>
            <p:ph type="body" sz="quarter" idx="12"/>
          </p:nvPr>
        </p:nvSpPr>
        <p:spPr>
          <a:xfrm>
            <a:off x="4752000" y="4104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US" noProof="0" smtClean="0"/>
              <a:t>Click to edit Master text styles</a:t>
            </a:r>
          </a:p>
        </p:txBody>
      </p:sp>
      <p:sp>
        <p:nvSpPr>
          <p:cNvPr id="20" name="Espace réservé du texte 16"/>
          <p:cNvSpPr>
            <a:spLocks noGrp="1"/>
          </p:cNvSpPr>
          <p:nvPr>
            <p:ph type="body" sz="quarter" idx="13"/>
          </p:nvPr>
        </p:nvSpPr>
        <p:spPr>
          <a:xfrm>
            <a:off x="792000" y="1656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US" noProof="0" smtClean="0"/>
              <a:t>Click to edit Master text styles</a:t>
            </a:r>
          </a:p>
        </p:txBody>
      </p:sp>
      <p:sp>
        <p:nvSpPr>
          <p:cNvPr id="10" name="Titre 1"/>
          <p:cNvSpPr>
            <a:spLocks noGrp="1"/>
          </p:cNvSpPr>
          <p:nvPr>
            <p:ph type="title"/>
          </p:nvPr>
        </p:nvSpPr>
        <p:spPr>
          <a:xfrm>
            <a:off x="504000" y="404664"/>
            <a:ext cx="8100000" cy="480251"/>
          </a:xfrm>
        </p:spPr>
        <p:txBody>
          <a:bodyPr/>
          <a:lstStyle>
            <a:lvl1pPr>
              <a:defRPr/>
            </a:lvl1pPr>
          </a:lstStyle>
          <a:p>
            <a:r>
              <a:rPr lang="en-US" noProof="0" smtClean="0"/>
              <a:t>Click to edit Master title style</a:t>
            </a:r>
            <a:endParaRPr lang="en-GB" noProof="0" dirty="0"/>
          </a:p>
        </p:txBody>
      </p:sp>
    </p:spTree>
    <p:extLst>
      <p:ext uri="{BB962C8B-B14F-4D97-AF65-F5344CB8AC3E}">
        <p14:creationId xmlns:p14="http://schemas.microsoft.com/office/powerpoint/2010/main" val="1526661827"/>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763000" cy="563563"/>
          </a:xfrm>
        </p:spPr>
        <p:txBody>
          <a:bodyPr/>
          <a:lstStyle/>
          <a:p>
            <a:r>
              <a:rPr lang="en-US" smtClean="0"/>
              <a:t>Click to edit Master title style</a:t>
            </a:r>
            <a:endParaRPr lang="fr-CH"/>
          </a:p>
        </p:txBody>
      </p:sp>
      <p:sp>
        <p:nvSpPr>
          <p:cNvPr id="3" name="Table Placeholder 2"/>
          <p:cNvSpPr>
            <a:spLocks noGrp="1"/>
          </p:cNvSpPr>
          <p:nvPr>
            <p:ph type="tbl" idx="1"/>
          </p:nvPr>
        </p:nvSpPr>
        <p:spPr>
          <a:xfrm>
            <a:off x="457200" y="1066800"/>
            <a:ext cx="8229600" cy="5059363"/>
          </a:xfrm>
        </p:spPr>
        <p:txBody>
          <a:bodyPr/>
          <a:lstStyle/>
          <a:p>
            <a:pPr lvl="0"/>
            <a:endParaRPr lang="fr-CH"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BF34624-682E-4692-982E-6F727CF12576}" type="slidenum">
              <a:rPr lang="en-US"/>
              <a:pPr>
                <a:defRPr/>
              </a:pPr>
              <a:t>‹#›</a:t>
            </a:fld>
            <a:endParaRPr lang="en-US"/>
          </a:p>
        </p:txBody>
      </p:sp>
    </p:spTree>
    <p:extLst>
      <p:ext uri="{BB962C8B-B14F-4D97-AF65-F5344CB8AC3E}">
        <p14:creationId xmlns:p14="http://schemas.microsoft.com/office/powerpoint/2010/main" val="382432512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ox slide blue">
    <p:spTree>
      <p:nvGrpSpPr>
        <p:cNvPr id="1" name=""/>
        <p:cNvGrpSpPr/>
        <p:nvPr/>
      </p:nvGrpSpPr>
      <p:grpSpPr>
        <a:xfrm>
          <a:off x="0" y="0"/>
          <a:ext cx="0" cy="0"/>
          <a:chOff x="0" y="0"/>
          <a:chExt cx="0" cy="0"/>
        </a:xfrm>
      </p:grpSpPr>
      <p:cxnSp>
        <p:nvCxnSpPr>
          <p:cNvPr id="7" name="Connecteur droit 6"/>
          <p:cNvCxnSpPr/>
          <p:nvPr userDrawn="1"/>
        </p:nvCxnSpPr>
        <p:spPr>
          <a:xfrm>
            <a:off x="0" y="976313"/>
            <a:ext cx="9144000" cy="1587"/>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8" name="Connecteur droit 8"/>
          <p:cNvCxnSpPr/>
          <p:nvPr userDrawn="1"/>
        </p:nvCxnSpPr>
        <p:spPr>
          <a:xfrm>
            <a:off x="0" y="6856413"/>
            <a:ext cx="9144000" cy="1587"/>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7" name="Espace réservé du texte 16"/>
          <p:cNvSpPr>
            <a:spLocks noGrp="1"/>
          </p:cNvSpPr>
          <p:nvPr>
            <p:ph type="body" sz="quarter" idx="10"/>
          </p:nvPr>
        </p:nvSpPr>
        <p:spPr>
          <a:xfrm>
            <a:off x="4752000" y="1656000"/>
            <a:ext cx="3600000" cy="2052000"/>
          </a:xfrm>
          <a:solidFill>
            <a:schemeClr val="accent3"/>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US" noProof="0" smtClean="0"/>
              <a:t>Click to edit Master text styles</a:t>
            </a:r>
          </a:p>
        </p:txBody>
      </p:sp>
      <p:sp>
        <p:nvSpPr>
          <p:cNvPr id="18" name="Espace réservé du texte 16"/>
          <p:cNvSpPr>
            <a:spLocks noGrp="1"/>
          </p:cNvSpPr>
          <p:nvPr>
            <p:ph type="body" sz="quarter" idx="11"/>
          </p:nvPr>
        </p:nvSpPr>
        <p:spPr>
          <a:xfrm>
            <a:off x="792000" y="4104000"/>
            <a:ext cx="3600000" cy="2052000"/>
          </a:xfrm>
          <a:solidFill>
            <a:srgbClr val="2E2C7E"/>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US" noProof="0" smtClean="0"/>
              <a:t>Click to edit Master text styles</a:t>
            </a:r>
          </a:p>
        </p:txBody>
      </p:sp>
      <p:sp>
        <p:nvSpPr>
          <p:cNvPr id="19" name="Espace réservé du texte 16"/>
          <p:cNvSpPr>
            <a:spLocks noGrp="1"/>
          </p:cNvSpPr>
          <p:nvPr>
            <p:ph type="body" sz="quarter" idx="12"/>
          </p:nvPr>
        </p:nvSpPr>
        <p:spPr>
          <a:xfrm>
            <a:off x="4752000" y="4104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US" noProof="0" smtClean="0"/>
              <a:t>Click to edit Master text styles</a:t>
            </a:r>
          </a:p>
        </p:txBody>
      </p:sp>
      <p:sp>
        <p:nvSpPr>
          <p:cNvPr id="20" name="Espace réservé du texte 16"/>
          <p:cNvSpPr>
            <a:spLocks noGrp="1"/>
          </p:cNvSpPr>
          <p:nvPr>
            <p:ph type="body" sz="quarter" idx="13"/>
          </p:nvPr>
        </p:nvSpPr>
        <p:spPr>
          <a:xfrm>
            <a:off x="792000" y="1656000"/>
            <a:ext cx="3600000" cy="2052000"/>
          </a:xfrm>
          <a:solidFill>
            <a:schemeClr val="accent1"/>
          </a:solidFill>
          <a:ln>
            <a:noFill/>
          </a:ln>
          <a:effectLst>
            <a:outerShdw blurRad="50800" dist="38100" dir="5400000" algn="t" rotWithShape="0">
              <a:prstClr val="black">
                <a:alpha val="40000"/>
              </a:prstClr>
            </a:outerShdw>
          </a:effectLst>
        </p:spPr>
        <p:txBody>
          <a:bodyPr anchor="ctr" anchorCtr="0"/>
          <a:lstStyle>
            <a:lvl1pPr algn="ctr">
              <a:defRPr sz="2800" b="1">
                <a:solidFill>
                  <a:schemeClr val="bg1"/>
                </a:solidFill>
              </a:defRPr>
            </a:lvl1pPr>
          </a:lstStyle>
          <a:p>
            <a:pPr lvl="0"/>
            <a:r>
              <a:rPr lang="en-US" noProof="0" smtClean="0"/>
              <a:t>Click to edit Master text styles</a:t>
            </a:r>
          </a:p>
        </p:txBody>
      </p:sp>
      <p:sp>
        <p:nvSpPr>
          <p:cNvPr id="10" name="Titre 1"/>
          <p:cNvSpPr>
            <a:spLocks noGrp="1"/>
          </p:cNvSpPr>
          <p:nvPr>
            <p:ph type="title"/>
          </p:nvPr>
        </p:nvSpPr>
        <p:spPr>
          <a:xfrm>
            <a:off x="504000" y="404664"/>
            <a:ext cx="8100000" cy="480251"/>
          </a:xfrm>
        </p:spPr>
        <p:txBody>
          <a:bodyPr/>
          <a:lstStyle>
            <a:lvl1pPr>
              <a:defRPr/>
            </a:lvl1pPr>
          </a:lstStyle>
          <a:p>
            <a:r>
              <a:rPr lang="en-US" noProof="0" smtClean="0"/>
              <a:t>Click to edit Master title style</a:t>
            </a:r>
            <a:endParaRPr lang="en-GB" noProof="0" dirty="0"/>
          </a:p>
        </p:txBody>
      </p:sp>
    </p:spTree>
    <p:extLst>
      <p:ext uri="{BB962C8B-B14F-4D97-AF65-F5344CB8AC3E}">
        <p14:creationId xmlns:p14="http://schemas.microsoft.com/office/powerpoint/2010/main" val="3322226539"/>
      </p:ext>
    </p:extLst>
  </p:cSld>
  <p:clrMapOvr>
    <a:masterClrMapping/>
  </p:clrMapOvr>
  <p:transition spd="med">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Image slide">
    <p:spTree>
      <p:nvGrpSpPr>
        <p:cNvPr id="1" name=""/>
        <p:cNvGrpSpPr/>
        <p:nvPr/>
      </p:nvGrpSpPr>
      <p:grpSpPr>
        <a:xfrm>
          <a:off x="0" y="0"/>
          <a:ext cx="0" cy="0"/>
          <a:chOff x="0" y="0"/>
          <a:chExt cx="0" cy="0"/>
        </a:xfrm>
      </p:grpSpPr>
      <p:cxnSp>
        <p:nvCxnSpPr>
          <p:cNvPr id="7" name="Connecteur droit 6"/>
          <p:cNvCxnSpPr/>
          <p:nvPr userDrawn="1"/>
        </p:nvCxnSpPr>
        <p:spPr>
          <a:xfrm>
            <a:off x="0" y="976313"/>
            <a:ext cx="9144000" cy="1587"/>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cxnSp>
        <p:nvCxnSpPr>
          <p:cNvPr id="8" name="Connecteur droit 8"/>
          <p:cNvCxnSpPr/>
          <p:nvPr userDrawn="1"/>
        </p:nvCxnSpPr>
        <p:spPr>
          <a:xfrm>
            <a:off x="0" y="6856413"/>
            <a:ext cx="9144000" cy="1587"/>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
        <p:nvSpPr>
          <p:cNvPr id="11" name="Espace réservé pour une image  10" descr="&#10;"/>
          <p:cNvSpPr>
            <a:spLocks noGrp="1"/>
          </p:cNvSpPr>
          <p:nvPr>
            <p:ph type="pic" sz="quarter" idx="10"/>
          </p:nvPr>
        </p:nvSpPr>
        <p:spPr>
          <a:xfrm>
            <a:off x="720000" y="3528000"/>
            <a:ext cx="3600000" cy="2232000"/>
          </a:xfrm>
          <a:solidFill>
            <a:schemeClr val="bg1"/>
          </a:solidFill>
          <a:effectLst>
            <a:outerShdw blurRad="50800" dist="38100" dir="5400000" algn="t" rotWithShape="0">
              <a:prstClr val="black">
                <a:alpha val="40000"/>
              </a:prstClr>
            </a:outerShdw>
          </a:effectLst>
        </p:spPr>
        <p:txBody>
          <a:bodyPr anchor="ctr" anchorCtr="0"/>
          <a:lstStyle>
            <a:lvl1pPr algn="ctr">
              <a:defRPr/>
            </a:lvl1pPr>
          </a:lstStyle>
          <a:p>
            <a:pPr lvl="0"/>
            <a:endParaRPr lang="en-GB" noProof="0" dirty="0"/>
          </a:p>
        </p:txBody>
      </p:sp>
      <p:sp>
        <p:nvSpPr>
          <p:cNvPr id="13" name="Espace réservé du texte 12"/>
          <p:cNvSpPr>
            <a:spLocks noGrp="1"/>
          </p:cNvSpPr>
          <p:nvPr>
            <p:ph type="body" sz="quarter" idx="11"/>
          </p:nvPr>
        </p:nvSpPr>
        <p:spPr>
          <a:xfrm>
            <a:off x="720000" y="2015999"/>
            <a:ext cx="3600000" cy="864000"/>
          </a:xfrm>
        </p:spPr>
        <p:txBody>
          <a:bodyPr anchor="ctr" anchorCtr="0"/>
          <a:lstStyle>
            <a:lvl1pPr algn="ctr">
              <a:defRPr/>
            </a:lvl1pPr>
          </a:lstStyle>
          <a:p>
            <a:pPr lvl="0"/>
            <a:r>
              <a:rPr lang="en-US" noProof="0" smtClean="0"/>
              <a:t>Click to edit Master text styles</a:t>
            </a:r>
          </a:p>
        </p:txBody>
      </p:sp>
      <p:sp>
        <p:nvSpPr>
          <p:cNvPr id="16" name="Espace réservé pour une image  10"/>
          <p:cNvSpPr>
            <a:spLocks noGrp="1"/>
          </p:cNvSpPr>
          <p:nvPr>
            <p:ph type="pic" sz="quarter" idx="12"/>
          </p:nvPr>
        </p:nvSpPr>
        <p:spPr>
          <a:xfrm>
            <a:off x="4860000" y="3528000"/>
            <a:ext cx="3600000" cy="2232000"/>
          </a:xfrm>
          <a:solidFill>
            <a:schemeClr val="bg1"/>
          </a:solidFill>
          <a:effectLst>
            <a:outerShdw blurRad="50800" dist="38100" dir="5400000" algn="t" rotWithShape="0">
              <a:prstClr val="black">
                <a:alpha val="40000"/>
              </a:prstClr>
            </a:outerShdw>
          </a:effectLst>
        </p:spPr>
        <p:txBody>
          <a:bodyPr anchor="ctr" anchorCtr="0"/>
          <a:lstStyle>
            <a:lvl1pPr algn="ctr">
              <a:defRPr/>
            </a:lvl1pPr>
          </a:lstStyle>
          <a:p>
            <a:pPr lvl="0"/>
            <a:endParaRPr lang="en-GB" noProof="0" dirty="0"/>
          </a:p>
        </p:txBody>
      </p:sp>
      <p:sp>
        <p:nvSpPr>
          <p:cNvPr id="21" name="Espace réservé du texte 12"/>
          <p:cNvSpPr>
            <a:spLocks noGrp="1"/>
          </p:cNvSpPr>
          <p:nvPr>
            <p:ph type="body" sz="quarter" idx="13"/>
          </p:nvPr>
        </p:nvSpPr>
        <p:spPr>
          <a:xfrm>
            <a:off x="4860000" y="2016000"/>
            <a:ext cx="3600000" cy="864000"/>
          </a:xfrm>
        </p:spPr>
        <p:txBody>
          <a:bodyPr anchor="ctr" anchorCtr="0"/>
          <a:lstStyle>
            <a:lvl1pPr algn="ctr">
              <a:defRPr/>
            </a:lvl1pPr>
          </a:lstStyle>
          <a:p>
            <a:pPr lvl="0"/>
            <a:r>
              <a:rPr lang="en-US" noProof="0" smtClean="0"/>
              <a:t>Click to edit Master text styles</a:t>
            </a:r>
          </a:p>
        </p:txBody>
      </p:sp>
      <p:sp>
        <p:nvSpPr>
          <p:cNvPr id="10" name="Titre 1"/>
          <p:cNvSpPr>
            <a:spLocks noGrp="1"/>
          </p:cNvSpPr>
          <p:nvPr>
            <p:ph type="title"/>
          </p:nvPr>
        </p:nvSpPr>
        <p:spPr>
          <a:xfrm>
            <a:off x="504000" y="404664"/>
            <a:ext cx="8100000" cy="480251"/>
          </a:xfrm>
        </p:spPr>
        <p:txBody>
          <a:bodyPr/>
          <a:lstStyle>
            <a:lvl1pPr>
              <a:defRPr/>
            </a:lvl1pPr>
          </a:lstStyle>
          <a:p>
            <a:r>
              <a:rPr lang="en-US" noProof="0" smtClean="0"/>
              <a:t>Click to edit Master title style</a:t>
            </a:r>
            <a:endParaRPr lang="en-GB" noProof="0" dirty="0"/>
          </a:p>
        </p:txBody>
      </p:sp>
    </p:spTree>
    <p:extLst>
      <p:ext uri="{BB962C8B-B14F-4D97-AF65-F5344CB8AC3E}">
        <p14:creationId xmlns:p14="http://schemas.microsoft.com/office/powerpoint/2010/main" val="3337629816"/>
      </p:ext>
    </p:extLst>
  </p:cSld>
  <p:clrMapOvr>
    <a:masterClrMapping/>
  </p:clrMapOvr>
  <p:transition spd="med">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Image 4" descr="ELIXIR_SWITZERLAND_white_background.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2413" y="6284913"/>
            <a:ext cx="795337"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0"/>
          <p:cNvPicPr>
            <a:picLocks noChangeAspect="1"/>
          </p:cNvPicPr>
          <p:nvPr userDrawn="1"/>
        </p:nvPicPr>
        <p:blipFill>
          <a:blip r:embed="rId3">
            <a:extLst>
              <a:ext uri="{28A0092B-C50C-407E-A947-70E740481C1C}">
                <a14:useLocalDpi xmlns:a14="http://schemas.microsoft.com/office/drawing/2010/main" val="0"/>
              </a:ext>
            </a:extLst>
          </a:blip>
          <a:srcRect r="2449"/>
          <a:stretch>
            <a:fillRect/>
          </a:stretch>
        </p:blipFill>
        <p:spPr bwMode="auto">
          <a:xfrm>
            <a:off x="1214438" y="6154738"/>
            <a:ext cx="6259512" cy="63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7500938" y="6486525"/>
            <a:ext cx="1485900" cy="311150"/>
          </a:xfrm>
          <a:prstGeom prst="rect">
            <a:avLst/>
          </a:prstGeom>
        </p:spPr>
        <p:txBody>
          <a:bodyPr lIns="91919" tIns="45959" rIns="91919" bIns="45959">
            <a:spAutoFit/>
          </a:bodyPr>
          <a:lstStyle/>
          <a:p>
            <a:pPr defTabSz="919131" fontAlgn="auto">
              <a:spcBef>
                <a:spcPts val="0"/>
              </a:spcBef>
              <a:spcAft>
                <a:spcPts val="0"/>
              </a:spcAft>
              <a:defRPr/>
            </a:pPr>
            <a:r>
              <a:rPr lang="fr-CH" sz="1420" dirty="0">
                <a:solidFill>
                  <a:srgbClr val="323232"/>
                </a:solidFill>
                <a:latin typeface="Arial"/>
              </a:rPr>
              <a:t>www.sib.swiss</a:t>
            </a:r>
            <a:endParaRPr lang="en-US" sz="1420" dirty="0">
              <a:solidFill>
                <a:srgbClr val="323232"/>
              </a:solidFill>
              <a:latin typeface="Arial"/>
            </a:endParaRPr>
          </a:p>
        </p:txBody>
      </p:sp>
      <p:sp>
        <p:nvSpPr>
          <p:cNvPr id="2" name="Titre 1"/>
          <p:cNvSpPr>
            <a:spLocks noGrp="1"/>
          </p:cNvSpPr>
          <p:nvPr>
            <p:ph type="ctrTitle"/>
          </p:nvPr>
        </p:nvSpPr>
        <p:spPr>
          <a:xfrm>
            <a:off x="504000" y="4429132"/>
            <a:ext cx="8100000" cy="1546876"/>
          </a:xfrm>
        </p:spPr>
        <p:txBody>
          <a:bodyPr/>
          <a:lstStyle>
            <a:lvl1pPr algn="ctr">
              <a:defRPr sz="4000" b="1" cap="none" baseline="0">
                <a:solidFill>
                  <a:schemeClr val="accent1"/>
                </a:solidFill>
                <a:latin typeface="Arial" pitchFamily="34" charset="0"/>
                <a:cs typeface="Arial" pitchFamily="34" charset="0"/>
              </a:defRPr>
            </a:lvl1pPr>
          </a:lstStyle>
          <a:p>
            <a:r>
              <a:rPr lang="en-US" noProof="0" smtClean="0"/>
              <a:t>Click to edit Master title style</a:t>
            </a:r>
            <a:endParaRPr lang="en-GB" noProof="0" dirty="0"/>
          </a:p>
        </p:txBody>
      </p:sp>
    </p:spTree>
    <p:extLst>
      <p:ext uri="{BB962C8B-B14F-4D97-AF65-F5344CB8AC3E}">
        <p14:creationId xmlns:p14="http://schemas.microsoft.com/office/powerpoint/2010/main" val="3873785617"/>
      </p:ext>
    </p:extLst>
  </p:cSld>
  <p:clrMapOvr>
    <a:masterClrMapping/>
  </p:clrMapOvr>
  <p:transition spd="med">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lgn="ctr">
              <a:defRPr sz="4000" i="0">
                <a:latin typeface="Arial" pitchFamily="34" charset="0"/>
                <a:cs typeface="Arial" pitchFamily="34" charset="0"/>
              </a:defRPr>
            </a:lvl1pPr>
          </a:lstStyle>
          <a:p>
            <a:r>
              <a:rPr lang="en-US" dirty="0" smtClean="0"/>
              <a:t>Click to edit Master title style</a:t>
            </a:r>
            <a:endParaRPr lang="fr-CH"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fr-CH" dirty="0"/>
          </a:p>
        </p:txBody>
      </p:sp>
    </p:spTree>
    <p:extLst>
      <p:ext uri="{BB962C8B-B14F-4D97-AF65-F5344CB8AC3E}">
        <p14:creationId xmlns:p14="http://schemas.microsoft.com/office/powerpoint/2010/main" val="377119371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Slide Number Placeholder 5"/>
          <p:cNvSpPr>
            <a:spLocks noGrp="1"/>
          </p:cNvSpPr>
          <p:nvPr>
            <p:ph type="sldNum" sz="quarter" idx="10"/>
          </p:nvPr>
        </p:nvSpPr>
        <p:spPr/>
        <p:txBody>
          <a:bodyPr/>
          <a:lstStyle>
            <a:lvl1pPr>
              <a:defRPr/>
            </a:lvl1pPr>
          </a:lstStyle>
          <a:p>
            <a:pPr>
              <a:defRPr/>
            </a:pPr>
            <a:fld id="{3AEF5665-ADBE-4A7F-AC80-2121FD0B7490}" type="slidenum">
              <a:rPr lang="fr-CH"/>
              <a:pPr>
                <a:defRPr/>
              </a:pPr>
              <a:t>‹#›</a:t>
            </a:fld>
            <a:endParaRPr lang="fr-CH" dirty="0"/>
          </a:p>
        </p:txBody>
      </p:sp>
    </p:spTree>
    <p:extLst>
      <p:ext uri="{BB962C8B-B14F-4D97-AF65-F5344CB8AC3E}">
        <p14:creationId xmlns:p14="http://schemas.microsoft.com/office/powerpoint/2010/main" val="358734256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reserve="1">
  <p:cSld name="Ru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Content Placeholder 2"/>
          <p:cNvSpPr>
            <a:spLocks noGrp="1"/>
          </p:cNvSpPr>
          <p:nvPr>
            <p:ph idx="1"/>
          </p:nvPr>
        </p:nvSpPr>
        <p:spPr>
          <a:xfrm>
            <a:off x="239485" y="1763486"/>
            <a:ext cx="8621485" cy="2775857"/>
          </a:xfrm>
          <a:solidFill>
            <a:srgbClr val="FFFF00">
              <a:alpha val="20000"/>
            </a:srgbClr>
          </a:solidFill>
          <a:ln>
            <a:solidFill>
              <a:srgbClr val="FF0000"/>
            </a:solidFill>
          </a:ln>
        </p:spPr>
        <p:txBody>
          <a:bodyPr tIns="180000" bIns="180000">
            <a:normAutofit/>
          </a:bodyPr>
          <a:lstStyle>
            <a:lvl1pPr marL="87313" indent="0" algn="ctr">
              <a:buNone/>
              <a:defRPr sz="3200" i="1">
                <a:latin typeface="Times New Roman" pitchFamily="18" charset="0"/>
                <a:cs typeface="Times New Roman" pitchFamily="18" charset="0"/>
              </a:defRPr>
            </a:lvl1pPr>
          </a:lstStyle>
          <a:p>
            <a:pPr lvl="0"/>
            <a:r>
              <a:rPr lang="en-US" dirty="0" smtClean="0"/>
              <a:t>Click to edit Master text styles</a:t>
            </a:r>
          </a:p>
        </p:txBody>
      </p:sp>
      <p:sp>
        <p:nvSpPr>
          <p:cNvPr id="4" name="Slide Number Placeholder 5"/>
          <p:cNvSpPr>
            <a:spLocks noGrp="1"/>
          </p:cNvSpPr>
          <p:nvPr>
            <p:ph type="sldNum" sz="quarter" idx="10"/>
          </p:nvPr>
        </p:nvSpPr>
        <p:spPr/>
        <p:txBody>
          <a:bodyPr/>
          <a:lstStyle>
            <a:lvl1pPr>
              <a:defRPr/>
            </a:lvl1pPr>
          </a:lstStyle>
          <a:p>
            <a:pPr>
              <a:defRPr/>
            </a:pPr>
            <a:fld id="{79DCC050-9354-448F-BA1B-FB169CDF98B3}" type="slidenum">
              <a:rPr lang="fr-CH"/>
              <a:pPr>
                <a:defRPr/>
              </a:pPr>
              <a:t>‹#›</a:t>
            </a:fld>
            <a:endParaRPr lang="fr-CH" dirty="0"/>
          </a:p>
        </p:txBody>
      </p:sp>
    </p:spTree>
    <p:extLst>
      <p:ext uri="{BB962C8B-B14F-4D97-AF65-F5344CB8AC3E}">
        <p14:creationId xmlns:p14="http://schemas.microsoft.com/office/powerpoint/2010/main" val="185556842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11428" y="1995055"/>
            <a:ext cx="7772400" cy="1591292"/>
          </a:xfrm>
        </p:spPr>
        <p:txBody>
          <a:bodyPr anchor="t"/>
          <a:lstStyle>
            <a:lvl1pPr algn="ctr">
              <a:defRPr sz="4000" b="1" i="0" cap="none" baseline="0">
                <a:solidFill>
                  <a:schemeClr val="accent2">
                    <a:lumMod val="50000"/>
                  </a:schemeClr>
                </a:solidFill>
                <a:latin typeface="Arial" pitchFamily="34" charset="0"/>
                <a:cs typeface="Arial" pitchFamily="34" charset="0"/>
              </a:defRPr>
            </a:lvl1pPr>
          </a:lstStyle>
          <a:p>
            <a:r>
              <a:rPr lang="en-US" dirty="0" smtClean="0"/>
              <a:t>Click to edit Master title style</a:t>
            </a:r>
            <a:endParaRPr lang="fr-CH" dirty="0"/>
          </a:p>
        </p:txBody>
      </p:sp>
      <p:sp>
        <p:nvSpPr>
          <p:cNvPr id="3" name="Text Placeholder 2"/>
          <p:cNvSpPr>
            <a:spLocks noGrp="1"/>
          </p:cNvSpPr>
          <p:nvPr>
            <p:ph type="body" idx="1"/>
          </p:nvPr>
        </p:nvSpPr>
        <p:spPr>
          <a:xfrm>
            <a:off x="722313" y="3940856"/>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Slide Number Placeholder 5"/>
          <p:cNvSpPr>
            <a:spLocks noGrp="1"/>
          </p:cNvSpPr>
          <p:nvPr>
            <p:ph type="sldNum" sz="quarter" idx="10"/>
          </p:nvPr>
        </p:nvSpPr>
        <p:spPr/>
        <p:txBody>
          <a:bodyPr/>
          <a:lstStyle>
            <a:lvl1pPr>
              <a:defRPr/>
            </a:lvl1pPr>
          </a:lstStyle>
          <a:p>
            <a:pPr>
              <a:defRPr/>
            </a:pPr>
            <a:fld id="{ABCDEFDF-CFEC-42D3-BAE7-4BBB368BC7A5}" type="slidenum">
              <a:rPr lang="fr-CH"/>
              <a:pPr>
                <a:defRPr/>
              </a:pPr>
              <a:t>‹#›</a:t>
            </a:fld>
            <a:endParaRPr lang="fr-CH" dirty="0"/>
          </a:p>
        </p:txBody>
      </p:sp>
    </p:spTree>
    <p:extLst>
      <p:ext uri="{BB962C8B-B14F-4D97-AF65-F5344CB8AC3E}">
        <p14:creationId xmlns:p14="http://schemas.microsoft.com/office/powerpoint/2010/main" val="50959317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fr-C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Slide Number Placeholder 5"/>
          <p:cNvSpPr>
            <a:spLocks noGrp="1"/>
          </p:cNvSpPr>
          <p:nvPr>
            <p:ph type="sldNum" sz="quarter" idx="10"/>
          </p:nvPr>
        </p:nvSpPr>
        <p:spPr/>
        <p:txBody>
          <a:bodyPr/>
          <a:lstStyle>
            <a:lvl1pPr>
              <a:defRPr/>
            </a:lvl1pPr>
          </a:lstStyle>
          <a:p>
            <a:pPr>
              <a:defRPr/>
            </a:pPr>
            <a:fld id="{18A686BE-CF59-4CC3-9A56-A7F480D1E5A7}" type="slidenum">
              <a:rPr lang="fr-CH"/>
              <a:pPr>
                <a:defRPr/>
              </a:pPr>
              <a:t>‹#›</a:t>
            </a:fld>
            <a:endParaRPr lang="fr-CH" dirty="0"/>
          </a:p>
        </p:txBody>
      </p:sp>
    </p:spTree>
    <p:extLst>
      <p:ext uri="{BB962C8B-B14F-4D97-AF65-F5344CB8AC3E}">
        <p14:creationId xmlns:p14="http://schemas.microsoft.com/office/powerpoint/2010/main" val="190789049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Content Placeholder 2"/>
          <p:cNvSpPr>
            <a:spLocks noGrp="1"/>
          </p:cNvSpPr>
          <p:nvPr>
            <p:ph sz="half" idx="1"/>
          </p:nvPr>
        </p:nvSpPr>
        <p:spPr>
          <a:xfrm>
            <a:off x="0" y="1295401"/>
            <a:ext cx="9144000" cy="1817914"/>
          </a:xfrm>
          <a:solidFill>
            <a:schemeClr val="tx1"/>
          </a:solidFill>
        </p:spPr>
        <p:txBody>
          <a:bodyPr>
            <a:normAutofit/>
          </a:bodyPr>
          <a:lstStyle>
            <a:lvl1pPr marL="358775" indent="0">
              <a:buNone/>
              <a:defRPr sz="1800" b="1">
                <a:solidFill>
                  <a:schemeClr val="bg1"/>
                </a:solidFill>
                <a:latin typeface="Courier New" pitchFamily="49" charset="0"/>
                <a:cs typeface="Courier New" pitchFamily="49" charset="0"/>
              </a:defRPr>
            </a:lvl1pPr>
            <a:lvl2pPr>
              <a:defRPr sz="1800">
                <a:latin typeface="Courier New" pitchFamily="49" charset="0"/>
                <a:cs typeface="Courier New" pitchFamily="49" charset="0"/>
              </a:defRPr>
            </a:lvl2pPr>
            <a:lvl3pPr>
              <a:defRPr sz="1800">
                <a:latin typeface="Courier New" pitchFamily="49" charset="0"/>
                <a:cs typeface="Courier New" pitchFamily="49" charset="0"/>
              </a:defRPr>
            </a:lvl3pPr>
            <a:lvl4pPr>
              <a:defRPr sz="1800">
                <a:latin typeface="Courier New" pitchFamily="49" charset="0"/>
                <a:cs typeface="Courier New" pitchFamily="49" charset="0"/>
              </a:defRPr>
            </a:lvl4pPr>
            <a:lvl5pPr>
              <a:defRPr sz="1800">
                <a:latin typeface="Courier New" pitchFamily="49" charset="0"/>
                <a:cs typeface="Courier New" pitchFamily="49" charset="0"/>
              </a:defRPr>
            </a:lvl5pPr>
            <a:lvl6pPr>
              <a:defRPr sz="1800"/>
            </a:lvl6pPr>
            <a:lvl7pPr>
              <a:defRPr sz="1800"/>
            </a:lvl7pPr>
            <a:lvl8pPr>
              <a:defRPr sz="1800"/>
            </a:lvl8pPr>
            <a:lvl9pPr>
              <a:defRPr sz="1800"/>
            </a:lvl9pPr>
          </a:lstStyle>
          <a:p>
            <a:pPr lvl="0"/>
            <a:r>
              <a:rPr lang="en-US" dirty="0" smtClean="0"/>
              <a:t>Click to edit Master text styles</a:t>
            </a:r>
          </a:p>
        </p:txBody>
      </p:sp>
      <p:sp>
        <p:nvSpPr>
          <p:cNvPr id="4" name="Content Placeholder 3"/>
          <p:cNvSpPr>
            <a:spLocks noGrp="1"/>
          </p:cNvSpPr>
          <p:nvPr>
            <p:ph sz="half" idx="2"/>
          </p:nvPr>
        </p:nvSpPr>
        <p:spPr>
          <a:xfrm>
            <a:off x="315686" y="3657599"/>
            <a:ext cx="8371114" cy="2468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fr-CH" dirty="0"/>
          </a:p>
        </p:txBody>
      </p:sp>
      <p:sp>
        <p:nvSpPr>
          <p:cNvPr id="5" name="Slide Number Placeholder 5"/>
          <p:cNvSpPr>
            <a:spLocks noGrp="1"/>
          </p:cNvSpPr>
          <p:nvPr>
            <p:ph type="sldNum" sz="quarter" idx="10"/>
          </p:nvPr>
        </p:nvSpPr>
        <p:spPr/>
        <p:txBody>
          <a:bodyPr/>
          <a:lstStyle>
            <a:lvl1pPr>
              <a:defRPr/>
            </a:lvl1pPr>
          </a:lstStyle>
          <a:p>
            <a:pPr>
              <a:defRPr/>
            </a:pPr>
            <a:fld id="{700F373B-DA79-4A1F-86CA-62B5E557181B}" type="slidenum">
              <a:rPr lang="fr-CH"/>
              <a:pPr>
                <a:defRPr/>
              </a:pPr>
              <a:t>‹#›</a:t>
            </a:fld>
            <a:endParaRPr lang="fr-CH" dirty="0"/>
          </a:p>
        </p:txBody>
      </p:sp>
    </p:spTree>
    <p:extLst>
      <p:ext uri="{BB962C8B-B14F-4D97-AF65-F5344CB8AC3E}">
        <p14:creationId xmlns:p14="http://schemas.microsoft.com/office/powerpoint/2010/main" val="135418306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5" name="Slide Number Placeholder 5"/>
          <p:cNvSpPr>
            <a:spLocks noGrp="1"/>
          </p:cNvSpPr>
          <p:nvPr>
            <p:ph type="sldNum" sz="quarter" idx="10"/>
          </p:nvPr>
        </p:nvSpPr>
        <p:spPr/>
        <p:txBody>
          <a:bodyPr/>
          <a:lstStyle>
            <a:lvl1pPr>
              <a:defRPr/>
            </a:lvl1pPr>
          </a:lstStyle>
          <a:p>
            <a:pPr>
              <a:defRPr/>
            </a:pPr>
            <a:fld id="{E033B32C-EED2-4366-A57F-606BDDF16DAA}" type="slidenum">
              <a:rPr lang="fr-CH"/>
              <a:pPr>
                <a:defRPr/>
              </a:pPr>
              <a:t>‹#›</a:t>
            </a:fld>
            <a:endParaRPr lang="fr-CH" dirty="0"/>
          </a:p>
        </p:txBody>
      </p:sp>
    </p:spTree>
    <p:extLst>
      <p:ext uri="{BB962C8B-B14F-4D97-AF65-F5344CB8AC3E}">
        <p14:creationId xmlns:p14="http://schemas.microsoft.com/office/powerpoint/2010/main" val="15135957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fr-CH"/>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fr-CH"/>
          </a:p>
        </p:txBody>
      </p:sp>
    </p:spTree>
    <p:extLst>
      <p:ext uri="{BB962C8B-B14F-4D97-AF65-F5344CB8AC3E}">
        <p14:creationId xmlns:p14="http://schemas.microsoft.com/office/powerpoint/2010/main" val="1482667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fr-C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7" name="Slide Number Placeholder 5"/>
          <p:cNvSpPr>
            <a:spLocks noGrp="1"/>
          </p:cNvSpPr>
          <p:nvPr>
            <p:ph type="sldNum" sz="quarter" idx="10"/>
          </p:nvPr>
        </p:nvSpPr>
        <p:spPr/>
        <p:txBody>
          <a:bodyPr/>
          <a:lstStyle>
            <a:lvl1pPr>
              <a:defRPr/>
            </a:lvl1pPr>
          </a:lstStyle>
          <a:p>
            <a:pPr>
              <a:defRPr/>
            </a:pPr>
            <a:fld id="{A3392D71-4F50-48C1-898A-18C1112B6E0D}" type="slidenum">
              <a:rPr lang="fr-CH"/>
              <a:pPr>
                <a:defRPr/>
              </a:pPr>
              <a:t>‹#›</a:t>
            </a:fld>
            <a:endParaRPr lang="fr-CH" dirty="0"/>
          </a:p>
        </p:txBody>
      </p:sp>
    </p:spTree>
    <p:extLst>
      <p:ext uri="{BB962C8B-B14F-4D97-AF65-F5344CB8AC3E}">
        <p14:creationId xmlns:p14="http://schemas.microsoft.com/office/powerpoint/2010/main" val="368931493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solidFill>
                  <a:prstClr val="black"/>
                </a:solidFill>
                <a:latin typeface="Arial" charset="0"/>
                <a:ea typeface="ＭＳ Ｐゴシック" charset="-128"/>
                <a:cs typeface="+mn-cs"/>
              </a:defRPr>
            </a:lvl1pPr>
          </a:lstStyle>
          <a:p>
            <a:pPr defTabSz="457200">
              <a:defRPr/>
            </a:pPr>
            <a:fld id="{0FF57D17-DBA6-4AEF-827C-6D4B8F1C2659}" type="datetimeFigureOut">
              <a:rPr lang="fr-CH" b="0"/>
              <a:pPr defTabSz="457200">
                <a:defRPr/>
              </a:pPr>
              <a:t>09.07.2019</a:t>
            </a:fld>
            <a:endParaRPr lang="fr-CH" b="0"/>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solidFill>
                  <a:prstClr val="black"/>
                </a:solidFill>
                <a:latin typeface="Arial" charset="0"/>
                <a:ea typeface="ＭＳ Ｐゴシック" charset="-128"/>
                <a:cs typeface="+mn-cs"/>
              </a:defRPr>
            </a:lvl1pPr>
          </a:lstStyle>
          <a:p>
            <a:pPr defTabSz="457200">
              <a:defRPr/>
            </a:pPr>
            <a:endParaRPr lang="fr-CH" b="0"/>
          </a:p>
        </p:txBody>
      </p:sp>
      <p:sp>
        <p:nvSpPr>
          <p:cNvPr id="5" name="Slide Number Placeholder 4"/>
          <p:cNvSpPr>
            <a:spLocks noGrp="1"/>
          </p:cNvSpPr>
          <p:nvPr>
            <p:ph type="sldNum" sz="quarter" idx="12"/>
          </p:nvPr>
        </p:nvSpPr>
        <p:spPr/>
        <p:txBody>
          <a:bodyPr/>
          <a:lstStyle>
            <a:lvl1pPr>
              <a:defRPr/>
            </a:lvl1pPr>
          </a:lstStyle>
          <a:p>
            <a:pPr>
              <a:defRPr/>
            </a:pPr>
            <a:fld id="{559D217D-ABF5-4CF4-B90F-94FF673C0BB3}" type="slidenum">
              <a:rPr lang="fr-CH"/>
              <a:pPr>
                <a:defRPr/>
              </a:pPr>
              <a:t>‹#›</a:t>
            </a:fld>
            <a:endParaRPr lang="fr-CH"/>
          </a:p>
        </p:txBody>
      </p:sp>
    </p:spTree>
    <p:extLst>
      <p:ext uri="{BB962C8B-B14F-4D97-AF65-F5344CB8AC3E}">
        <p14:creationId xmlns:p14="http://schemas.microsoft.com/office/powerpoint/2010/main" val="118547572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solidFill>
                  <a:prstClr val="black"/>
                </a:solidFill>
                <a:latin typeface="Arial" charset="0"/>
                <a:ea typeface="ＭＳ Ｐゴシック" charset="-128"/>
                <a:cs typeface="+mn-cs"/>
              </a:defRPr>
            </a:lvl1pPr>
          </a:lstStyle>
          <a:p>
            <a:pPr defTabSz="457200">
              <a:defRPr/>
            </a:pPr>
            <a:fld id="{F2664D8F-D45E-4102-9953-A80C16A714BF}" type="datetimeFigureOut">
              <a:rPr lang="fr-CH" b="0"/>
              <a:pPr defTabSz="457200">
                <a:defRPr/>
              </a:pPr>
              <a:t>09.07.2019</a:t>
            </a:fld>
            <a:endParaRPr lang="fr-CH" b="0"/>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solidFill>
                  <a:prstClr val="black"/>
                </a:solidFill>
                <a:latin typeface="Arial" charset="0"/>
                <a:ea typeface="ＭＳ Ｐゴシック" charset="-128"/>
                <a:cs typeface="+mn-cs"/>
              </a:defRPr>
            </a:lvl1pPr>
          </a:lstStyle>
          <a:p>
            <a:pPr defTabSz="457200">
              <a:defRPr/>
            </a:pPr>
            <a:endParaRPr lang="fr-CH" b="0"/>
          </a:p>
        </p:txBody>
      </p:sp>
      <p:sp>
        <p:nvSpPr>
          <p:cNvPr id="4" name="Slide Number Placeholder 3"/>
          <p:cNvSpPr>
            <a:spLocks noGrp="1"/>
          </p:cNvSpPr>
          <p:nvPr>
            <p:ph type="sldNum" sz="quarter" idx="12"/>
          </p:nvPr>
        </p:nvSpPr>
        <p:spPr/>
        <p:txBody>
          <a:bodyPr/>
          <a:lstStyle>
            <a:lvl1pPr>
              <a:defRPr/>
            </a:lvl1pPr>
          </a:lstStyle>
          <a:p>
            <a:pPr>
              <a:defRPr/>
            </a:pPr>
            <a:fld id="{9AFA5B32-3EF3-4F31-A7EA-34AF979272D4}" type="slidenum">
              <a:rPr lang="fr-CH"/>
              <a:pPr>
                <a:defRPr/>
              </a:pPr>
              <a:t>‹#›</a:t>
            </a:fld>
            <a:endParaRPr lang="fr-CH"/>
          </a:p>
        </p:txBody>
      </p:sp>
    </p:spTree>
    <p:extLst>
      <p:ext uri="{BB962C8B-B14F-4D97-AF65-F5344CB8AC3E}">
        <p14:creationId xmlns:p14="http://schemas.microsoft.com/office/powerpoint/2010/main" val="330416824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CH"/>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solidFill>
                  <a:prstClr val="black"/>
                </a:solidFill>
                <a:latin typeface="Arial" charset="0"/>
                <a:ea typeface="ＭＳ Ｐゴシック" charset="-128"/>
                <a:cs typeface="+mn-cs"/>
              </a:defRPr>
            </a:lvl1pPr>
          </a:lstStyle>
          <a:p>
            <a:pPr defTabSz="457200">
              <a:defRPr/>
            </a:pPr>
            <a:fld id="{9CE8BE17-1E90-4B41-BD8E-3069642E3AD9}" type="datetimeFigureOut">
              <a:rPr lang="fr-CH" b="0"/>
              <a:pPr defTabSz="457200">
                <a:defRPr/>
              </a:pPr>
              <a:t>09.07.2019</a:t>
            </a:fld>
            <a:endParaRPr lang="fr-CH" b="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solidFill>
                  <a:prstClr val="black"/>
                </a:solidFill>
                <a:latin typeface="Arial" charset="0"/>
                <a:ea typeface="ＭＳ Ｐゴシック" charset="-128"/>
                <a:cs typeface="+mn-cs"/>
              </a:defRPr>
            </a:lvl1pPr>
          </a:lstStyle>
          <a:p>
            <a:pPr defTabSz="457200">
              <a:defRPr/>
            </a:pPr>
            <a:endParaRPr lang="fr-CH" b="0"/>
          </a:p>
        </p:txBody>
      </p:sp>
      <p:sp>
        <p:nvSpPr>
          <p:cNvPr id="7" name="Slide Number Placeholder 6"/>
          <p:cNvSpPr>
            <a:spLocks noGrp="1"/>
          </p:cNvSpPr>
          <p:nvPr>
            <p:ph type="sldNum" sz="quarter" idx="12"/>
          </p:nvPr>
        </p:nvSpPr>
        <p:spPr/>
        <p:txBody>
          <a:bodyPr/>
          <a:lstStyle>
            <a:lvl1pPr>
              <a:defRPr/>
            </a:lvl1pPr>
          </a:lstStyle>
          <a:p>
            <a:pPr>
              <a:defRPr/>
            </a:pPr>
            <a:fld id="{CADC055D-2813-4BA3-9C49-F8CCB75C5D54}" type="slidenum">
              <a:rPr lang="fr-CH"/>
              <a:pPr>
                <a:defRPr/>
              </a:pPr>
              <a:t>‹#›</a:t>
            </a:fld>
            <a:endParaRPr lang="fr-CH"/>
          </a:p>
        </p:txBody>
      </p:sp>
    </p:spTree>
    <p:extLst>
      <p:ext uri="{BB962C8B-B14F-4D97-AF65-F5344CB8AC3E}">
        <p14:creationId xmlns:p14="http://schemas.microsoft.com/office/powerpoint/2010/main" val="333175382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CH"/>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CH"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solidFill>
                  <a:prstClr val="black"/>
                </a:solidFill>
                <a:latin typeface="Arial" charset="0"/>
                <a:ea typeface="ＭＳ Ｐゴシック" charset="-128"/>
                <a:cs typeface="+mn-cs"/>
              </a:defRPr>
            </a:lvl1pPr>
          </a:lstStyle>
          <a:p>
            <a:pPr defTabSz="457200">
              <a:defRPr/>
            </a:pPr>
            <a:fld id="{55A08F7B-337F-40C8-89B6-3CAC4EA55827}" type="datetimeFigureOut">
              <a:rPr lang="fr-CH" b="0"/>
              <a:pPr defTabSz="457200">
                <a:defRPr/>
              </a:pPr>
              <a:t>09.07.2019</a:t>
            </a:fld>
            <a:endParaRPr lang="fr-CH" b="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solidFill>
                  <a:prstClr val="black"/>
                </a:solidFill>
                <a:latin typeface="Arial" charset="0"/>
                <a:ea typeface="ＭＳ Ｐゴシック" charset="-128"/>
                <a:cs typeface="+mn-cs"/>
              </a:defRPr>
            </a:lvl1pPr>
          </a:lstStyle>
          <a:p>
            <a:pPr defTabSz="457200">
              <a:defRPr/>
            </a:pPr>
            <a:endParaRPr lang="fr-CH" b="0"/>
          </a:p>
        </p:txBody>
      </p:sp>
      <p:sp>
        <p:nvSpPr>
          <p:cNvPr id="7" name="Slide Number Placeholder 6"/>
          <p:cNvSpPr>
            <a:spLocks noGrp="1"/>
          </p:cNvSpPr>
          <p:nvPr>
            <p:ph type="sldNum" sz="quarter" idx="12"/>
          </p:nvPr>
        </p:nvSpPr>
        <p:spPr/>
        <p:txBody>
          <a:bodyPr/>
          <a:lstStyle>
            <a:lvl1pPr>
              <a:defRPr/>
            </a:lvl1pPr>
          </a:lstStyle>
          <a:p>
            <a:pPr>
              <a:defRPr/>
            </a:pPr>
            <a:fld id="{AECEEBBC-CF8A-4FA9-89BC-9DDE90283F46}" type="slidenum">
              <a:rPr lang="fr-CH"/>
              <a:pPr>
                <a:defRPr/>
              </a:pPr>
              <a:t>‹#›</a:t>
            </a:fld>
            <a:endParaRPr lang="fr-CH"/>
          </a:p>
        </p:txBody>
      </p:sp>
    </p:spTree>
    <p:extLst>
      <p:ext uri="{BB962C8B-B14F-4D97-AF65-F5344CB8AC3E}">
        <p14:creationId xmlns:p14="http://schemas.microsoft.com/office/powerpoint/2010/main" val="368353580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solidFill>
                  <a:prstClr val="black"/>
                </a:solidFill>
                <a:latin typeface="Arial" charset="0"/>
                <a:ea typeface="ＭＳ Ｐゴシック" charset="-128"/>
                <a:cs typeface="+mn-cs"/>
              </a:defRPr>
            </a:lvl1pPr>
          </a:lstStyle>
          <a:p>
            <a:pPr defTabSz="457200">
              <a:defRPr/>
            </a:pPr>
            <a:fld id="{6B3AEF82-4D3E-4817-B51D-8E5B057029F0}" type="datetimeFigureOut">
              <a:rPr lang="fr-CH" b="0"/>
              <a:pPr defTabSz="457200">
                <a:defRPr/>
              </a:pPr>
              <a:t>09.07.2019</a:t>
            </a:fld>
            <a:endParaRPr lang="fr-CH" b="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solidFill>
                  <a:prstClr val="black"/>
                </a:solidFill>
                <a:latin typeface="Arial" charset="0"/>
                <a:ea typeface="ＭＳ Ｐゴシック" charset="-128"/>
                <a:cs typeface="+mn-cs"/>
              </a:defRPr>
            </a:lvl1pPr>
          </a:lstStyle>
          <a:p>
            <a:pPr defTabSz="457200">
              <a:defRPr/>
            </a:pPr>
            <a:endParaRPr lang="fr-CH" b="0"/>
          </a:p>
        </p:txBody>
      </p:sp>
      <p:sp>
        <p:nvSpPr>
          <p:cNvPr id="6" name="Slide Number Placeholder 5"/>
          <p:cNvSpPr>
            <a:spLocks noGrp="1"/>
          </p:cNvSpPr>
          <p:nvPr>
            <p:ph type="sldNum" sz="quarter" idx="12"/>
          </p:nvPr>
        </p:nvSpPr>
        <p:spPr/>
        <p:txBody>
          <a:bodyPr/>
          <a:lstStyle>
            <a:lvl1pPr>
              <a:defRPr/>
            </a:lvl1pPr>
          </a:lstStyle>
          <a:p>
            <a:pPr>
              <a:defRPr/>
            </a:pPr>
            <a:fld id="{07A84329-87B8-428A-B70D-526F20B666C4}" type="slidenum">
              <a:rPr lang="fr-CH"/>
              <a:pPr>
                <a:defRPr/>
              </a:pPr>
              <a:t>‹#›</a:t>
            </a:fld>
            <a:endParaRPr lang="fr-CH"/>
          </a:p>
        </p:txBody>
      </p:sp>
    </p:spTree>
    <p:extLst>
      <p:ext uri="{BB962C8B-B14F-4D97-AF65-F5344CB8AC3E}">
        <p14:creationId xmlns:p14="http://schemas.microsoft.com/office/powerpoint/2010/main" val="118873645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fr-CH"/>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solidFill>
                  <a:prstClr val="black"/>
                </a:solidFill>
                <a:latin typeface="Arial" charset="0"/>
                <a:ea typeface="ＭＳ Ｐゴシック" charset="-128"/>
                <a:cs typeface="+mn-cs"/>
              </a:defRPr>
            </a:lvl1pPr>
          </a:lstStyle>
          <a:p>
            <a:pPr defTabSz="457200">
              <a:defRPr/>
            </a:pPr>
            <a:fld id="{7F268B77-4388-4716-A83D-254BAA91CA4E}" type="datetimeFigureOut">
              <a:rPr lang="fr-CH" b="0"/>
              <a:pPr defTabSz="457200">
                <a:defRPr/>
              </a:pPr>
              <a:t>09.07.2019</a:t>
            </a:fld>
            <a:endParaRPr lang="fr-CH" b="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solidFill>
                  <a:prstClr val="black"/>
                </a:solidFill>
                <a:latin typeface="Arial" charset="0"/>
                <a:ea typeface="ＭＳ Ｐゴシック" charset="-128"/>
                <a:cs typeface="+mn-cs"/>
              </a:defRPr>
            </a:lvl1pPr>
          </a:lstStyle>
          <a:p>
            <a:pPr defTabSz="457200">
              <a:defRPr/>
            </a:pPr>
            <a:endParaRPr lang="fr-CH" b="0"/>
          </a:p>
        </p:txBody>
      </p:sp>
      <p:sp>
        <p:nvSpPr>
          <p:cNvPr id="6" name="Slide Number Placeholder 5"/>
          <p:cNvSpPr>
            <a:spLocks noGrp="1"/>
          </p:cNvSpPr>
          <p:nvPr>
            <p:ph type="sldNum" sz="quarter" idx="12"/>
          </p:nvPr>
        </p:nvSpPr>
        <p:spPr/>
        <p:txBody>
          <a:bodyPr/>
          <a:lstStyle>
            <a:lvl1pPr>
              <a:defRPr/>
            </a:lvl1pPr>
          </a:lstStyle>
          <a:p>
            <a:pPr>
              <a:defRPr/>
            </a:pPr>
            <a:fld id="{43AC050A-82C6-4E4B-B9DC-FB6E51AEEEBA}" type="slidenum">
              <a:rPr lang="fr-CH"/>
              <a:pPr>
                <a:defRPr/>
              </a:pPr>
              <a:t>‹#›</a:t>
            </a:fld>
            <a:endParaRPr lang="fr-CH"/>
          </a:p>
        </p:txBody>
      </p:sp>
    </p:spTree>
    <p:extLst>
      <p:ext uri="{BB962C8B-B14F-4D97-AF65-F5344CB8AC3E}">
        <p14:creationId xmlns:p14="http://schemas.microsoft.com/office/powerpoint/2010/main" val="188905926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fr-CH"/>
          </a:p>
        </p:txBody>
      </p:sp>
      <p:sp>
        <p:nvSpPr>
          <p:cNvPr id="3" name="Table Placeholder 2"/>
          <p:cNvSpPr>
            <a:spLocks noGrp="1"/>
          </p:cNvSpPr>
          <p:nvPr>
            <p:ph type="tbl" idx="1"/>
          </p:nvPr>
        </p:nvSpPr>
        <p:spPr>
          <a:xfrm>
            <a:off x="457200" y="1600200"/>
            <a:ext cx="8229600" cy="4140200"/>
          </a:xfrm>
        </p:spPr>
        <p:txBody>
          <a:bodyPr/>
          <a:lstStyle/>
          <a:p>
            <a:pPr lvl="0"/>
            <a:endParaRPr lang="fr-CH" noProof="0" smtClean="0"/>
          </a:p>
        </p:txBody>
      </p:sp>
      <p:sp>
        <p:nvSpPr>
          <p:cNvPr id="4" name="Marcador de número de diapositiva 5"/>
          <p:cNvSpPr>
            <a:spLocks noGrp="1"/>
          </p:cNvSpPr>
          <p:nvPr>
            <p:ph type="sldNum" sz="quarter" idx="10"/>
          </p:nvPr>
        </p:nvSpPr>
        <p:spPr/>
        <p:txBody>
          <a:bodyPr/>
          <a:lstStyle>
            <a:lvl1pPr>
              <a:defRPr/>
            </a:lvl1pPr>
          </a:lstStyle>
          <a:p>
            <a:pPr>
              <a:defRPr/>
            </a:pPr>
            <a:fld id="{6C36A566-53FE-4B7D-9474-A465EB40512C}" type="slidenum">
              <a:rPr lang="es-ES_tradnl"/>
              <a:pPr>
                <a:defRPr/>
              </a:pPr>
              <a:t>‹#›</a:t>
            </a:fld>
            <a:endParaRPr lang="es-ES_tradnl"/>
          </a:p>
        </p:txBody>
      </p:sp>
    </p:spTree>
    <p:extLst>
      <p:ext uri="{BB962C8B-B14F-4D97-AF65-F5344CB8AC3E}">
        <p14:creationId xmlns:p14="http://schemas.microsoft.com/office/powerpoint/2010/main" val="401129016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lgn="ctr">
              <a:defRPr sz="4000" i="0">
                <a:latin typeface="Arial" pitchFamily="34" charset="0"/>
                <a:cs typeface="Arial" pitchFamily="34" charset="0"/>
              </a:defRPr>
            </a:lvl1pPr>
          </a:lstStyle>
          <a:p>
            <a:r>
              <a:rPr lang="en-US" dirty="0" smtClean="0"/>
              <a:t>Click to edit Master title style</a:t>
            </a:r>
            <a:endParaRPr lang="fr-CH"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fr-CH" dirty="0"/>
          </a:p>
        </p:txBody>
      </p:sp>
    </p:spTree>
    <p:extLst>
      <p:ext uri="{BB962C8B-B14F-4D97-AF65-F5344CB8AC3E}">
        <p14:creationId xmlns:p14="http://schemas.microsoft.com/office/powerpoint/2010/main" val="207634903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Slide Number Placeholder 5"/>
          <p:cNvSpPr>
            <a:spLocks noGrp="1"/>
          </p:cNvSpPr>
          <p:nvPr>
            <p:ph type="sldNum" sz="quarter" idx="10"/>
          </p:nvPr>
        </p:nvSpPr>
        <p:spPr/>
        <p:txBody>
          <a:bodyPr/>
          <a:lstStyle>
            <a:lvl1pPr defTabSz="449263" eaLnBrk="0" hangingPunct="0">
              <a:buClr>
                <a:srgbClr val="000000"/>
              </a:buClr>
              <a:buSzPct val="100000"/>
              <a:buFont typeface="Times New Roman" pitchFamily="18" charset="0"/>
              <a:buNone/>
              <a:defRPr b="1">
                <a:cs typeface="Droid Sans" charset="0"/>
              </a:defRPr>
            </a:lvl1pPr>
          </a:lstStyle>
          <a:p>
            <a:pPr>
              <a:defRPr/>
            </a:pPr>
            <a:fld id="{EBC371D8-448D-443B-8891-79B565F6CA5A}" type="slidenum">
              <a:rPr lang="fr-CH"/>
              <a:pPr>
                <a:defRPr/>
              </a:pPr>
              <a:t>‹#›</a:t>
            </a:fld>
            <a:endParaRPr lang="fr-CH" dirty="0"/>
          </a:p>
        </p:txBody>
      </p:sp>
    </p:spTree>
    <p:extLst>
      <p:ext uri="{BB962C8B-B14F-4D97-AF65-F5344CB8AC3E}">
        <p14:creationId xmlns:p14="http://schemas.microsoft.com/office/powerpoint/2010/main" val="37609530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Tree>
    <p:extLst>
      <p:ext uri="{BB962C8B-B14F-4D97-AF65-F5344CB8AC3E}">
        <p14:creationId xmlns:p14="http://schemas.microsoft.com/office/powerpoint/2010/main" val="278177879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reserve="1">
  <p:cSld name="Ru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Content Placeholder 2"/>
          <p:cNvSpPr>
            <a:spLocks noGrp="1"/>
          </p:cNvSpPr>
          <p:nvPr>
            <p:ph idx="1"/>
          </p:nvPr>
        </p:nvSpPr>
        <p:spPr>
          <a:xfrm>
            <a:off x="239485" y="1763486"/>
            <a:ext cx="8621485" cy="2775857"/>
          </a:xfrm>
          <a:solidFill>
            <a:srgbClr val="FFFF00">
              <a:alpha val="20000"/>
            </a:srgbClr>
          </a:solidFill>
          <a:ln>
            <a:solidFill>
              <a:srgbClr val="FF0000"/>
            </a:solidFill>
          </a:ln>
        </p:spPr>
        <p:txBody>
          <a:bodyPr tIns="180000" bIns="180000">
            <a:normAutofit/>
          </a:bodyPr>
          <a:lstStyle>
            <a:lvl1pPr marL="87313" indent="0" algn="ctr">
              <a:buNone/>
              <a:defRPr sz="3200" i="1">
                <a:latin typeface="Times New Roman" pitchFamily="18" charset="0"/>
                <a:cs typeface="Times New Roman" pitchFamily="18" charset="0"/>
              </a:defRPr>
            </a:lvl1pPr>
          </a:lstStyle>
          <a:p>
            <a:pPr lvl="0"/>
            <a:r>
              <a:rPr lang="en-US" dirty="0" smtClean="0"/>
              <a:t>Click to edit Master text styles</a:t>
            </a:r>
          </a:p>
        </p:txBody>
      </p:sp>
      <p:sp>
        <p:nvSpPr>
          <p:cNvPr id="4" name="Slide Number Placeholder 5"/>
          <p:cNvSpPr>
            <a:spLocks noGrp="1"/>
          </p:cNvSpPr>
          <p:nvPr>
            <p:ph type="sldNum" sz="quarter" idx="10"/>
          </p:nvPr>
        </p:nvSpPr>
        <p:spPr/>
        <p:txBody>
          <a:bodyPr/>
          <a:lstStyle>
            <a:lvl1pPr defTabSz="449263" eaLnBrk="0" hangingPunct="0">
              <a:buClr>
                <a:srgbClr val="000000"/>
              </a:buClr>
              <a:buSzPct val="100000"/>
              <a:buFont typeface="Times New Roman" pitchFamily="18" charset="0"/>
              <a:buNone/>
              <a:defRPr b="1">
                <a:cs typeface="Droid Sans" charset="0"/>
              </a:defRPr>
            </a:lvl1pPr>
          </a:lstStyle>
          <a:p>
            <a:pPr>
              <a:defRPr/>
            </a:pPr>
            <a:fld id="{B3D31323-EC60-410E-B573-CD0855635771}" type="slidenum">
              <a:rPr lang="fr-CH"/>
              <a:pPr>
                <a:defRPr/>
              </a:pPr>
              <a:t>‹#›</a:t>
            </a:fld>
            <a:endParaRPr lang="fr-CH" dirty="0"/>
          </a:p>
        </p:txBody>
      </p:sp>
    </p:spTree>
    <p:extLst>
      <p:ext uri="{BB962C8B-B14F-4D97-AF65-F5344CB8AC3E}">
        <p14:creationId xmlns:p14="http://schemas.microsoft.com/office/powerpoint/2010/main" val="380360548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11428" y="1995055"/>
            <a:ext cx="7772400" cy="1591292"/>
          </a:xfrm>
        </p:spPr>
        <p:txBody>
          <a:bodyPr anchor="t"/>
          <a:lstStyle>
            <a:lvl1pPr algn="ctr">
              <a:defRPr sz="4000" b="1" i="0" cap="none" baseline="0">
                <a:solidFill>
                  <a:schemeClr val="accent2">
                    <a:lumMod val="50000"/>
                  </a:schemeClr>
                </a:solidFill>
                <a:latin typeface="Arial" pitchFamily="34" charset="0"/>
                <a:cs typeface="Arial" pitchFamily="34" charset="0"/>
              </a:defRPr>
            </a:lvl1pPr>
          </a:lstStyle>
          <a:p>
            <a:r>
              <a:rPr lang="en-US" dirty="0" smtClean="0"/>
              <a:t>Click to edit Master title style</a:t>
            </a:r>
            <a:endParaRPr lang="fr-CH" dirty="0"/>
          </a:p>
        </p:txBody>
      </p:sp>
      <p:sp>
        <p:nvSpPr>
          <p:cNvPr id="3" name="Text Placeholder 2"/>
          <p:cNvSpPr>
            <a:spLocks noGrp="1"/>
          </p:cNvSpPr>
          <p:nvPr>
            <p:ph type="body" idx="1"/>
          </p:nvPr>
        </p:nvSpPr>
        <p:spPr>
          <a:xfrm>
            <a:off x="722313" y="3940856"/>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Slide Number Placeholder 5"/>
          <p:cNvSpPr>
            <a:spLocks noGrp="1"/>
          </p:cNvSpPr>
          <p:nvPr>
            <p:ph type="sldNum" sz="quarter" idx="10"/>
          </p:nvPr>
        </p:nvSpPr>
        <p:spPr/>
        <p:txBody>
          <a:bodyPr/>
          <a:lstStyle>
            <a:lvl1pPr defTabSz="449263" eaLnBrk="0" hangingPunct="0">
              <a:buClr>
                <a:srgbClr val="000000"/>
              </a:buClr>
              <a:buSzPct val="100000"/>
              <a:buFont typeface="Times New Roman" pitchFamily="18" charset="0"/>
              <a:buNone/>
              <a:defRPr b="1">
                <a:cs typeface="Droid Sans" charset="0"/>
              </a:defRPr>
            </a:lvl1pPr>
          </a:lstStyle>
          <a:p>
            <a:pPr>
              <a:defRPr/>
            </a:pPr>
            <a:fld id="{484835E5-369C-4D5B-88F5-066B566F307D}" type="slidenum">
              <a:rPr lang="fr-CH"/>
              <a:pPr>
                <a:defRPr/>
              </a:pPr>
              <a:t>‹#›</a:t>
            </a:fld>
            <a:endParaRPr lang="fr-CH" dirty="0"/>
          </a:p>
        </p:txBody>
      </p:sp>
    </p:spTree>
    <p:extLst>
      <p:ext uri="{BB962C8B-B14F-4D97-AF65-F5344CB8AC3E}">
        <p14:creationId xmlns:p14="http://schemas.microsoft.com/office/powerpoint/2010/main" val="345731201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fr-C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Slide Number Placeholder 5"/>
          <p:cNvSpPr>
            <a:spLocks noGrp="1"/>
          </p:cNvSpPr>
          <p:nvPr>
            <p:ph type="sldNum" sz="quarter" idx="10"/>
          </p:nvPr>
        </p:nvSpPr>
        <p:spPr/>
        <p:txBody>
          <a:bodyPr/>
          <a:lstStyle>
            <a:lvl1pPr defTabSz="449263" eaLnBrk="0" hangingPunct="0">
              <a:buClr>
                <a:srgbClr val="000000"/>
              </a:buClr>
              <a:buSzPct val="100000"/>
              <a:buFont typeface="Times New Roman" pitchFamily="18" charset="0"/>
              <a:buNone/>
              <a:defRPr b="1">
                <a:cs typeface="Droid Sans" charset="0"/>
              </a:defRPr>
            </a:lvl1pPr>
          </a:lstStyle>
          <a:p>
            <a:pPr>
              <a:defRPr/>
            </a:pPr>
            <a:fld id="{2FCF2648-EB9E-4988-9791-0E106D9A1659}" type="slidenum">
              <a:rPr lang="fr-CH"/>
              <a:pPr>
                <a:defRPr/>
              </a:pPr>
              <a:t>‹#›</a:t>
            </a:fld>
            <a:endParaRPr lang="fr-CH" dirty="0"/>
          </a:p>
        </p:txBody>
      </p:sp>
    </p:spTree>
    <p:extLst>
      <p:ext uri="{BB962C8B-B14F-4D97-AF65-F5344CB8AC3E}">
        <p14:creationId xmlns:p14="http://schemas.microsoft.com/office/powerpoint/2010/main" val="332797989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woObj" preserve="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Content Placeholder 2"/>
          <p:cNvSpPr>
            <a:spLocks noGrp="1"/>
          </p:cNvSpPr>
          <p:nvPr>
            <p:ph sz="half" idx="1"/>
          </p:nvPr>
        </p:nvSpPr>
        <p:spPr>
          <a:xfrm>
            <a:off x="0" y="1295401"/>
            <a:ext cx="9144000" cy="1817914"/>
          </a:xfrm>
          <a:solidFill>
            <a:schemeClr val="tx1"/>
          </a:solidFill>
        </p:spPr>
        <p:txBody>
          <a:bodyPr>
            <a:normAutofit/>
          </a:bodyPr>
          <a:lstStyle>
            <a:lvl1pPr marL="358775" indent="0">
              <a:buNone/>
              <a:defRPr sz="1800" b="1">
                <a:solidFill>
                  <a:schemeClr val="bg1"/>
                </a:solidFill>
                <a:latin typeface="Courier New" pitchFamily="49" charset="0"/>
                <a:cs typeface="Courier New" pitchFamily="49" charset="0"/>
              </a:defRPr>
            </a:lvl1pPr>
            <a:lvl2pPr>
              <a:defRPr sz="1800">
                <a:latin typeface="Courier New" pitchFamily="49" charset="0"/>
                <a:cs typeface="Courier New" pitchFamily="49" charset="0"/>
              </a:defRPr>
            </a:lvl2pPr>
            <a:lvl3pPr>
              <a:defRPr sz="1800">
                <a:latin typeface="Courier New" pitchFamily="49" charset="0"/>
                <a:cs typeface="Courier New" pitchFamily="49" charset="0"/>
              </a:defRPr>
            </a:lvl3pPr>
            <a:lvl4pPr>
              <a:defRPr sz="1800">
                <a:latin typeface="Courier New" pitchFamily="49" charset="0"/>
                <a:cs typeface="Courier New" pitchFamily="49" charset="0"/>
              </a:defRPr>
            </a:lvl4pPr>
            <a:lvl5pPr>
              <a:defRPr sz="1800">
                <a:latin typeface="Courier New" pitchFamily="49" charset="0"/>
                <a:cs typeface="Courier New" pitchFamily="49" charset="0"/>
              </a:defRPr>
            </a:lvl5pPr>
            <a:lvl6pPr>
              <a:defRPr sz="1800"/>
            </a:lvl6pPr>
            <a:lvl7pPr>
              <a:defRPr sz="1800"/>
            </a:lvl7pPr>
            <a:lvl8pPr>
              <a:defRPr sz="1800"/>
            </a:lvl8pPr>
            <a:lvl9pPr>
              <a:defRPr sz="1800"/>
            </a:lvl9pPr>
          </a:lstStyle>
          <a:p>
            <a:pPr lvl="0"/>
            <a:r>
              <a:rPr lang="en-US" dirty="0" smtClean="0"/>
              <a:t>Click to edit Master text styles</a:t>
            </a:r>
          </a:p>
        </p:txBody>
      </p:sp>
      <p:sp>
        <p:nvSpPr>
          <p:cNvPr id="4" name="Content Placeholder 3"/>
          <p:cNvSpPr>
            <a:spLocks noGrp="1"/>
          </p:cNvSpPr>
          <p:nvPr>
            <p:ph sz="half" idx="2"/>
          </p:nvPr>
        </p:nvSpPr>
        <p:spPr>
          <a:xfrm>
            <a:off x="315686" y="3657599"/>
            <a:ext cx="8371114" cy="2468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fr-CH" dirty="0"/>
          </a:p>
        </p:txBody>
      </p:sp>
      <p:sp>
        <p:nvSpPr>
          <p:cNvPr id="5" name="Slide Number Placeholder 5"/>
          <p:cNvSpPr>
            <a:spLocks noGrp="1"/>
          </p:cNvSpPr>
          <p:nvPr>
            <p:ph type="sldNum" sz="quarter" idx="10"/>
          </p:nvPr>
        </p:nvSpPr>
        <p:spPr/>
        <p:txBody>
          <a:bodyPr/>
          <a:lstStyle>
            <a:lvl1pPr defTabSz="449263" eaLnBrk="0" hangingPunct="0">
              <a:buClr>
                <a:srgbClr val="000000"/>
              </a:buClr>
              <a:buSzPct val="100000"/>
              <a:buFont typeface="Times New Roman" pitchFamily="18" charset="0"/>
              <a:buNone/>
              <a:defRPr b="1">
                <a:cs typeface="Droid Sans" charset="0"/>
              </a:defRPr>
            </a:lvl1pPr>
          </a:lstStyle>
          <a:p>
            <a:pPr>
              <a:defRPr/>
            </a:pPr>
            <a:fld id="{2A09549A-0BFC-47F6-AD9B-080BEA3177AF}" type="slidenum">
              <a:rPr lang="fr-CH"/>
              <a:pPr>
                <a:defRPr/>
              </a:pPr>
              <a:t>‹#›</a:t>
            </a:fld>
            <a:endParaRPr lang="fr-CH" dirty="0"/>
          </a:p>
        </p:txBody>
      </p:sp>
    </p:spTree>
    <p:extLst>
      <p:ext uri="{BB962C8B-B14F-4D97-AF65-F5344CB8AC3E}">
        <p14:creationId xmlns:p14="http://schemas.microsoft.com/office/powerpoint/2010/main" val="60585442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5" name="Slide Number Placeholder 5"/>
          <p:cNvSpPr>
            <a:spLocks noGrp="1"/>
          </p:cNvSpPr>
          <p:nvPr>
            <p:ph type="sldNum" sz="quarter" idx="10"/>
          </p:nvPr>
        </p:nvSpPr>
        <p:spPr/>
        <p:txBody>
          <a:bodyPr/>
          <a:lstStyle>
            <a:lvl1pPr defTabSz="449263" eaLnBrk="0" hangingPunct="0">
              <a:buClr>
                <a:srgbClr val="000000"/>
              </a:buClr>
              <a:buSzPct val="100000"/>
              <a:buFont typeface="Times New Roman" pitchFamily="18" charset="0"/>
              <a:buNone/>
              <a:defRPr b="1">
                <a:cs typeface="Droid Sans" charset="0"/>
              </a:defRPr>
            </a:lvl1pPr>
          </a:lstStyle>
          <a:p>
            <a:pPr>
              <a:defRPr/>
            </a:pPr>
            <a:fld id="{21A68D79-BD65-4474-AF4C-927F22911491}" type="slidenum">
              <a:rPr lang="fr-CH"/>
              <a:pPr>
                <a:defRPr/>
              </a:pPr>
              <a:t>‹#›</a:t>
            </a:fld>
            <a:endParaRPr lang="fr-CH" dirty="0"/>
          </a:p>
        </p:txBody>
      </p:sp>
    </p:spTree>
    <p:extLst>
      <p:ext uri="{BB962C8B-B14F-4D97-AF65-F5344CB8AC3E}">
        <p14:creationId xmlns:p14="http://schemas.microsoft.com/office/powerpoint/2010/main" val="364277650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fr-C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7" name="Slide Number Placeholder 5"/>
          <p:cNvSpPr>
            <a:spLocks noGrp="1"/>
          </p:cNvSpPr>
          <p:nvPr>
            <p:ph type="sldNum" sz="quarter" idx="10"/>
          </p:nvPr>
        </p:nvSpPr>
        <p:spPr/>
        <p:txBody>
          <a:bodyPr/>
          <a:lstStyle>
            <a:lvl1pPr defTabSz="449263" eaLnBrk="0" hangingPunct="0">
              <a:buClr>
                <a:srgbClr val="000000"/>
              </a:buClr>
              <a:buSzPct val="100000"/>
              <a:buFont typeface="Times New Roman" pitchFamily="18" charset="0"/>
              <a:buNone/>
              <a:defRPr b="1">
                <a:cs typeface="Droid Sans" charset="0"/>
              </a:defRPr>
            </a:lvl1pPr>
          </a:lstStyle>
          <a:p>
            <a:pPr>
              <a:defRPr/>
            </a:pPr>
            <a:fld id="{9B2CBD9B-EC0C-45E0-A79E-1E4AF46F53E8}" type="slidenum">
              <a:rPr lang="fr-CH"/>
              <a:pPr>
                <a:defRPr/>
              </a:pPr>
              <a:t>‹#›</a:t>
            </a:fld>
            <a:endParaRPr lang="fr-CH" dirty="0"/>
          </a:p>
        </p:txBody>
      </p:sp>
    </p:spTree>
    <p:extLst>
      <p:ext uri="{BB962C8B-B14F-4D97-AF65-F5344CB8AC3E}">
        <p14:creationId xmlns:p14="http://schemas.microsoft.com/office/powerpoint/2010/main" val="278862362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defTabSz="457200" eaLnBrk="1" hangingPunct="1">
              <a:buClrTx/>
              <a:buSzTx/>
              <a:buFontTx/>
              <a:buNone/>
              <a:defRPr b="0">
                <a:solidFill>
                  <a:prstClr val="black"/>
                </a:solidFill>
                <a:latin typeface="Arial" charset="0"/>
                <a:cs typeface="+mn-cs"/>
              </a:defRPr>
            </a:lvl1pPr>
          </a:lstStyle>
          <a:p>
            <a:pPr>
              <a:defRPr/>
            </a:pPr>
            <a:fld id="{69754521-0177-49A4-91C9-862CB6F1CE3E}" type="datetimeFigureOut">
              <a:rPr lang="fr-CH"/>
              <a:pPr>
                <a:defRPr/>
              </a:pPr>
              <a:t>09.07.2019</a:t>
            </a:fld>
            <a:endParaRPr lang="fr-CH"/>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defTabSz="457200" eaLnBrk="1" hangingPunct="1">
              <a:buClrTx/>
              <a:buSzTx/>
              <a:buFontTx/>
              <a:buNone/>
              <a:defRPr b="0">
                <a:solidFill>
                  <a:prstClr val="black"/>
                </a:solidFill>
                <a:latin typeface="Arial" charset="0"/>
                <a:cs typeface="+mn-cs"/>
              </a:defRPr>
            </a:lvl1pPr>
          </a:lstStyle>
          <a:p>
            <a:pPr>
              <a:defRPr/>
            </a:pPr>
            <a:endParaRPr lang="fr-CH"/>
          </a:p>
        </p:txBody>
      </p:sp>
      <p:sp>
        <p:nvSpPr>
          <p:cNvPr id="5" name="Slide Number Placeholder 4"/>
          <p:cNvSpPr>
            <a:spLocks noGrp="1"/>
          </p:cNvSpPr>
          <p:nvPr>
            <p:ph type="sldNum" sz="quarter" idx="12"/>
          </p:nvPr>
        </p:nvSpPr>
        <p:spPr/>
        <p:txBody>
          <a:bodyPr/>
          <a:lstStyle>
            <a:lvl1pPr defTabSz="449263" eaLnBrk="0" hangingPunct="0">
              <a:buClr>
                <a:srgbClr val="000000"/>
              </a:buClr>
              <a:buSzPct val="100000"/>
              <a:buFont typeface="Times New Roman" pitchFamily="18" charset="0"/>
              <a:buNone/>
              <a:defRPr b="1">
                <a:cs typeface="Droid Sans" charset="0"/>
              </a:defRPr>
            </a:lvl1pPr>
          </a:lstStyle>
          <a:p>
            <a:pPr>
              <a:defRPr/>
            </a:pPr>
            <a:fld id="{D0B997FB-A55B-4EE7-B99C-FD876C887F30}" type="slidenum">
              <a:rPr lang="fr-CH"/>
              <a:pPr>
                <a:defRPr/>
              </a:pPr>
              <a:t>‹#›</a:t>
            </a:fld>
            <a:endParaRPr lang="fr-CH"/>
          </a:p>
        </p:txBody>
      </p:sp>
    </p:spTree>
    <p:extLst>
      <p:ext uri="{BB962C8B-B14F-4D97-AF65-F5344CB8AC3E}">
        <p14:creationId xmlns:p14="http://schemas.microsoft.com/office/powerpoint/2010/main" val="420588366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defTabSz="457200" eaLnBrk="1" hangingPunct="1">
              <a:buClrTx/>
              <a:buSzTx/>
              <a:buFontTx/>
              <a:buNone/>
              <a:defRPr b="0">
                <a:solidFill>
                  <a:prstClr val="black"/>
                </a:solidFill>
                <a:latin typeface="Arial" charset="0"/>
                <a:cs typeface="+mn-cs"/>
              </a:defRPr>
            </a:lvl1pPr>
          </a:lstStyle>
          <a:p>
            <a:pPr>
              <a:defRPr/>
            </a:pPr>
            <a:fld id="{E908779C-5446-4432-BDF1-3C81FFA64726}" type="datetimeFigureOut">
              <a:rPr lang="fr-CH"/>
              <a:pPr>
                <a:defRPr/>
              </a:pPr>
              <a:t>09.07.2019</a:t>
            </a:fld>
            <a:endParaRPr lang="fr-CH"/>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defTabSz="457200" eaLnBrk="1" hangingPunct="1">
              <a:buClrTx/>
              <a:buSzTx/>
              <a:buFontTx/>
              <a:buNone/>
              <a:defRPr b="0">
                <a:solidFill>
                  <a:prstClr val="black"/>
                </a:solidFill>
                <a:latin typeface="Arial" charset="0"/>
                <a:cs typeface="+mn-cs"/>
              </a:defRPr>
            </a:lvl1pPr>
          </a:lstStyle>
          <a:p>
            <a:pPr>
              <a:defRPr/>
            </a:pPr>
            <a:endParaRPr lang="fr-CH"/>
          </a:p>
        </p:txBody>
      </p:sp>
      <p:sp>
        <p:nvSpPr>
          <p:cNvPr id="4" name="Slide Number Placeholder 3"/>
          <p:cNvSpPr>
            <a:spLocks noGrp="1"/>
          </p:cNvSpPr>
          <p:nvPr>
            <p:ph type="sldNum" sz="quarter" idx="12"/>
          </p:nvPr>
        </p:nvSpPr>
        <p:spPr/>
        <p:txBody>
          <a:bodyPr/>
          <a:lstStyle>
            <a:lvl1pPr defTabSz="449263" eaLnBrk="0" hangingPunct="0">
              <a:buClr>
                <a:srgbClr val="000000"/>
              </a:buClr>
              <a:buSzPct val="100000"/>
              <a:buFont typeface="Times New Roman" pitchFamily="18" charset="0"/>
              <a:buNone/>
              <a:defRPr b="1">
                <a:cs typeface="Droid Sans" charset="0"/>
              </a:defRPr>
            </a:lvl1pPr>
          </a:lstStyle>
          <a:p>
            <a:pPr>
              <a:defRPr/>
            </a:pPr>
            <a:fld id="{1BDCD07B-7DB4-441C-A1CF-A8A871EB8D20}" type="slidenum">
              <a:rPr lang="fr-CH"/>
              <a:pPr>
                <a:defRPr/>
              </a:pPr>
              <a:t>‹#›</a:t>
            </a:fld>
            <a:endParaRPr lang="fr-CH"/>
          </a:p>
        </p:txBody>
      </p:sp>
    </p:spTree>
    <p:extLst>
      <p:ext uri="{BB962C8B-B14F-4D97-AF65-F5344CB8AC3E}">
        <p14:creationId xmlns:p14="http://schemas.microsoft.com/office/powerpoint/2010/main" val="272744891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CH"/>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defTabSz="457200" eaLnBrk="1" hangingPunct="1">
              <a:buClrTx/>
              <a:buSzTx/>
              <a:buFontTx/>
              <a:buNone/>
              <a:defRPr b="0">
                <a:solidFill>
                  <a:prstClr val="black"/>
                </a:solidFill>
                <a:latin typeface="Arial" charset="0"/>
                <a:cs typeface="+mn-cs"/>
              </a:defRPr>
            </a:lvl1pPr>
          </a:lstStyle>
          <a:p>
            <a:pPr>
              <a:defRPr/>
            </a:pPr>
            <a:fld id="{17E2E92C-DB02-46BD-B960-E4F50B3F4900}" type="datetimeFigureOut">
              <a:rPr lang="fr-CH"/>
              <a:pPr>
                <a:defRPr/>
              </a:pPr>
              <a:t>09.07.2019</a:t>
            </a:fld>
            <a:endParaRPr lang="fr-CH"/>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defTabSz="457200" eaLnBrk="1" hangingPunct="1">
              <a:buClrTx/>
              <a:buSzTx/>
              <a:buFontTx/>
              <a:buNone/>
              <a:defRPr b="0">
                <a:solidFill>
                  <a:prstClr val="black"/>
                </a:solidFill>
                <a:latin typeface="Arial" charset="0"/>
                <a:cs typeface="+mn-cs"/>
              </a:defRPr>
            </a:lvl1pPr>
          </a:lstStyle>
          <a:p>
            <a:pPr>
              <a:defRPr/>
            </a:pPr>
            <a:endParaRPr lang="fr-CH"/>
          </a:p>
        </p:txBody>
      </p:sp>
      <p:sp>
        <p:nvSpPr>
          <p:cNvPr id="7" name="Slide Number Placeholder 6"/>
          <p:cNvSpPr>
            <a:spLocks noGrp="1"/>
          </p:cNvSpPr>
          <p:nvPr>
            <p:ph type="sldNum" sz="quarter" idx="12"/>
          </p:nvPr>
        </p:nvSpPr>
        <p:spPr/>
        <p:txBody>
          <a:bodyPr/>
          <a:lstStyle>
            <a:lvl1pPr defTabSz="449263" eaLnBrk="0" hangingPunct="0">
              <a:buClr>
                <a:srgbClr val="000000"/>
              </a:buClr>
              <a:buSzPct val="100000"/>
              <a:buFont typeface="Times New Roman" pitchFamily="18" charset="0"/>
              <a:buNone/>
              <a:defRPr b="1">
                <a:cs typeface="Droid Sans" charset="0"/>
              </a:defRPr>
            </a:lvl1pPr>
          </a:lstStyle>
          <a:p>
            <a:pPr>
              <a:defRPr/>
            </a:pPr>
            <a:fld id="{40C8E751-153D-4AFA-B793-07A6C3024927}" type="slidenum">
              <a:rPr lang="fr-CH"/>
              <a:pPr>
                <a:defRPr/>
              </a:pPr>
              <a:t>‹#›</a:t>
            </a:fld>
            <a:endParaRPr lang="fr-CH"/>
          </a:p>
        </p:txBody>
      </p:sp>
    </p:spTree>
    <p:extLst>
      <p:ext uri="{BB962C8B-B14F-4D97-AF65-F5344CB8AC3E}">
        <p14:creationId xmlns:p14="http://schemas.microsoft.com/office/powerpoint/2010/main" val="327494569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CH"/>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CH"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defTabSz="457200" eaLnBrk="1" hangingPunct="1">
              <a:buClrTx/>
              <a:buSzTx/>
              <a:buFontTx/>
              <a:buNone/>
              <a:defRPr b="0">
                <a:solidFill>
                  <a:prstClr val="black"/>
                </a:solidFill>
                <a:latin typeface="Arial" charset="0"/>
                <a:cs typeface="+mn-cs"/>
              </a:defRPr>
            </a:lvl1pPr>
          </a:lstStyle>
          <a:p>
            <a:pPr>
              <a:defRPr/>
            </a:pPr>
            <a:fld id="{9A2827FE-5844-452A-8339-FE26B7C30946}" type="datetimeFigureOut">
              <a:rPr lang="fr-CH"/>
              <a:pPr>
                <a:defRPr/>
              </a:pPr>
              <a:t>09.07.2019</a:t>
            </a:fld>
            <a:endParaRPr lang="fr-CH"/>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defTabSz="457200" eaLnBrk="1" hangingPunct="1">
              <a:buClrTx/>
              <a:buSzTx/>
              <a:buFontTx/>
              <a:buNone/>
              <a:defRPr b="0">
                <a:solidFill>
                  <a:prstClr val="black"/>
                </a:solidFill>
                <a:latin typeface="Arial" charset="0"/>
                <a:cs typeface="+mn-cs"/>
              </a:defRPr>
            </a:lvl1pPr>
          </a:lstStyle>
          <a:p>
            <a:pPr>
              <a:defRPr/>
            </a:pPr>
            <a:endParaRPr lang="fr-CH"/>
          </a:p>
        </p:txBody>
      </p:sp>
      <p:sp>
        <p:nvSpPr>
          <p:cNvPr id="7" name="Slide Number Placeholder 6"/>
          <p:cNvSpPr>
            <a:spLocks noGrp="1"/>
          </p:cNvSpPr>
          <p:nvPr>
            <p:ph type="sldNum" sz="quarter" idx="12"/>
          </p:nvPr>
        </p:nvSpPr>
        <p:spPr/>
        <p:txBody>
          <a:bodyPr/>
          <a:lstStyle>
            <a:lvl1pPr defTabSz="449263" eaLnBrk="0" hangingPunct="0">
              <a:buClr>
                <a:srgbClr val="000000"/>
              </a:buClr>
              <a:buSzPct val="100000"/>
              <a:buFont typeface="Times New Roman" pitchFamily="18" charset="0"/>
              <a:buNone/>
              <a:defRPr b="1">
                <a:cs typeface="Droid Sans" charset="0"/>
              </a:defRPr>
            </a:lvl1pPr>
          </a:lstStyle>
          <a:p>
            <a:pPr>
              <a:defRPr/>
            </a:pPr>
            <a:fld id="{4548A3B2-2B7E-4EE2-A3BD-12EE54581CD8}" type="slidenum">
              <a:rPr lang="fr-CH"/>
              <a:pPr>
                <a:defRPr/>
              </a:pPr>
              <a:t>‹#›</a:t>
            </a:fld>
            <a:endParaRPr lang="fr-CH"/>
          </a:p>
        </p:txBody>
      </p:sp>
    </p:spTree>
    <p:extLst>
      <p:ext uri="{BB962C8B-B14F-4D97-AF65-F5344CB8AC3E}">
        <p14:creationId xmlns:p14="http://schemas.microsoft.com/office/powerpoint/2010/main" val="9240712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fr-C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74156978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defTabSz="457200" eaLnBrk="1" hangingPunct="1">
              <a:buClrTx/>
              <a:buSzTx/>
              <a:buFontTx/>
              <a:buNone/>
              <a:defRPr b="0">
                <a:solidFill>
                  <a:prstClr val="black"/>
                </a:solidFill>
                <a:latin typeface="Arial" charset="0"/>
                <a:cs typeface="+mn-cs"/>
              </a:defRPr>
            </a:lvl1pPr>
          </a:lstStyle>
          <a:p>
            <a:pPr>
              <a:defRPr/>
            </a:pPr>
            <a:fld id="{E37809C7-7D60-4819-96D5-499D54355D47}" type="datetimeFigureOut">
              <a:rPr lang="fr-CH"/>
              <a:pPr>
                <a:defRPr/>
              </a:pPr>
              <a:t>09.07.2019</a:t>
            </a:fld>
            <a:endParaRPr lang="fr-CH"/>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defTabSz="457200" eaLnBrk="1" hangingPunct="1">
              <a:buClrTx/>
              <a:buSzTx/>
              <a:buFontTx/>
              <a:buNone/>
              <a:defRPr b="0">
                <a:solidFill>
                  <a:prstClr val="black"/>
                </a:solidFill>
                <a:latin typeface="Arial" charset="0"/>
                <a:cs typeface="+mn-cs"/>
              </a:defRPr>
            </a:lvl1pPr>
          </a:lstStyle>
          <a:p>
            <a:pPr>
              <a:defRPr/>
            </a:pPr>
            <a:endParaRPr lang="fr-CH"/>
          </a:p>
        </p:txBody>
      </p:sp>
      <p:sp>
        <p:nvSpPr>
          <p:cNvPr id="6" name="Slide Number Placeholder 5"/>
          <p:cNvSpPr>
            <a:spLocks noGrp="1"/>
          </p:cNvSpPr>
          <p:nvPr>
            <p:ph type="sldNum" sz="quarter" idx="12"/>
          </p:nvPr>
        </p:nvSpPr>
        <p:spPr/>
        <p:txBody>
          <a:bodyPr/>
          <a:lstStyle>
            <a:lvl1pPr defTabSz="449263" eaLnBrk="0" hangingPunct="0">
              <a:buClr>
                <a:srgbClr val="000000"/>
              </a:buClr>
              <a:buSzPct val="100000"/>
              <a:buFont typeface="Times New Roman" pitchFamily="18" charset="0"/>
              <a:buNone/>
              <a:defRPr b="1">
                <a:cs typeface="Droid Sans" charset="0"/>
              </a:defRPr>
            </a:lvl1pPr>
          </a:lstStyle>
          <a:p>
            <a:pPr>
              <a:defRPr/>
            </a:pPr>
            <a:fld id="{789375AC-6BF8-466A-827E-35C5B84DB560}" type="slidenum">
              <a:rPr lang="fr-CH"/>
              <a:pPr>
                <a:defRPr/>
              </a:pPr>
              <a:t>‹#›</a:t>
            </a:fld>
            <a:endParaRPr lang="fr-CH"/>
          </a:p>
        </p:txBody>
      </p:sp>
    </p:spTree>
    <p:extLst>
      <p:ext uri="{BB962C8B-B14F-4D97-AF65-F5344CB8AC3E}">
        <p14:creationId xmlns:p14="http://schemas.microsoft.com/office/powerpoint/2010/main" val="353700244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fr-CH"/>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defTabSz="457200" eaLnBrk="1" hangingPunct="1">
              <a:buClrTx/>
              <a:buSzTx/>
              <a:buFontTx/>
              <a:buNone/>
              <a:defRPr b="0">
                <a:solidFill>
                  <a:prstClr val="black"/>
                </a:solidFill>
                <a:latin typeface="Arial" charset="0"/>
                <a:cs typeface="+mn-cs"/>
              </a:defRPr>
            </a:lvl1pPr>
          </a:lstStyle>
          <a:p>
            <a:pPr>
              <a:defRPr/>
            </a:pPr>
            <a:fld id="{345D536E-284B-4E9B-B8AB-92849BD9E260}" type="datetimeFigureOut">
              <a:rPr lang="fr-CH"/>
              <a:pPr>
                <a:defRPr/>
              </a:pPr>
              <a:t>09.07.2019</a:t>
            </a:fld>
            <a:endParaRPr lang="fr-CH"/>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defTabSz="457200" eaLnBrk="1" hangingPunct="1">
              <a:buClrTx/>
              <a:buSzTx/>
              <a:buFontTx/>
              <a:buNone/>
              <a:defRPr b="0">
                <a:solidFill>
                  <a:prstClr val="black"/>
                </a:solidFill>
                <a:latin typeface="Arial" charset="0"/>
                <a:cs typeface="+mn-cs"/>
              </a:defRPr>
            </a:lvl1pPr>
          </a:lstStyle>
          <a:p>
            <a:pPr>
              <a:defRPr/>
            </a:pPr>
            <a:endParaRPr lang="fr-CH"/>
          </a:p>
        </p:txBody>
      </p:sp>
      <p:sp>
        <p:nvSpPr>
          <p:cNvPr id="6" name="Slide Number Placeholder 5"/>
          <p:cNvSpPr>
            <a:spLocks noGrp="1"/>
          </p:cNvSpPr>
          <p:nvPr>
            <p:ph type="sldNum" sz="quarter" idx="12"/>
          </p:nvPr>
        </p:nvSpPr>
        <p:spPr/>
        <p:txBody>
          <a:bodyPr/>
          <a:lstStyle>
            <a:lvl1pPr defTabSz="449263" eaLnBrk="0" hangingPunct="0">
              <a:buClr>
                <a:srgbClr val="000000"/>
              </a:buClr>
              <a:buSzPct val="100000"/>
              <a:buFont typeface="Times New Roman" pitchFamily="18" charset="0"/>
              <a:buNone/>
              <a:defRPr b="1">
                <a:cs typeface="Droid Sans" charset="0"/>
              </a:defRPr>
            </a:lvl1pPr>
          </a:lstStyle>
          <a:p>
            <a:pPr>
              <a:defRPr/>
            </a:pPr>
            <a:fld id="{97D5814A-9EC5-4913-A764-45B469282BB0}" type="slidenum">
              <a:rPr lang="fr-CH"/>
              <a:pPr>
                <a:defRPr/>
              </a:pPr>
              <a:t>‹#›</a:t>
            </a:fld>
            <a:endParaRPr lang="fr-CH"/>
          </a:p>
        </p:txBody>
      </p:sp>
    </p:spTree>
    <p:extLst>
      <p:ext uri="{BB962C8B-B14F-4D97-AF65-F5344CB8AC3E}">
        <p14:creationId xmlns:p14="http://schemas.microsoft.com/office/powerpoint/2010/main" val="292399753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fr-CH"/>
          </a:p>
        </p:txBody>
      </p:sp>
      <p:sp>
        <p:nvSpPr>
          <p:cNvPr id="3" name="Table Placeholder 2"/>
          <p:cNvSpPr>
            <a:spLocks noGrp="1"/>
          </p:cNvSpPr>
          <p:nvPr>
            <p:ph type="tbl" idx="1"/>
          </p:nvPr>
        </p:nvSpPr>
        <p:spPr>
          <a:xfrm>
            <a:off x="457200" y="1600200"/>
            <a:ext cx="8229600" cy="4140200"/>
          </a:xfrm>
        </p:spPr>
        <p:txBody>
          <a:bodyPr/>
          <a:lstStyle/>
          <a:p>
            <a:pPr lvl="0"/>
            <a:endParaRPr lang="fr-CH" noProof="0" smtClean="0"/>
          </a:p>
        </p:txBody>
      </p:sp>
      <p:sp>
        <p:nvSpPr>
          <p:cNvPr id="4" name="Marcador de número de diapositiva 5"/>
          <p:cNvSpPr>
            <a:spLocks noGrp="1"/>
          </p:cNvSpPr>
          <p:nvPr>
            <p:ph type="sldNum" sz="quarter" idx="10"/>
          </p:nvPr>
        </p:nvSpPr>
        <p:spPr/>
        <p:txBody>
          <a:bodyPr/>
          <a:lstStyle>
            <a:lvl1pPr defTabSz="449263" eaLnBrk="0" hangingPunct="0">
              <a:buClr>
                <a:srgbClr val="000000"/>
              </a:buClr>
              <a:buSzPct val="100000"/>
              <a:buFont typeface="Times New Roman" pitchFamily="18" charset="0"/>
              <a:buNone/>
              <a:defRPr b="1">
                <a:cs typeface="Droid Sans" charset="0"/>
              </a:defRPr>
            </a:lvl1pPr>
          </a:lstStyle>
          <a:p>
            <a:pPr>
              <a:defRPr/>
            </a:pPr>
            <a:fld id="{5DE1135F-254A-40D1-9F59-1063CF6C6F96}" type="slidenum">
              <a:rPr lang="es-ES_tradnl"/>
              <a:pPr>
                <a:defRPr/>
              </a:pPr>
              <a:t>‹#›</a:t>
            </a:fld>
            <a:endParaRPr lang="es-ES_tradnl"/>
          </a:p>
        </p:txBody>
      </p:sp>
    </p:spTree>
    <p:extLst>
      <p:ext uri="{BB962C8B-B14F-4D97-AF65-F5344CB8AC3E}">
        <p14:creationId xmlns:p14="http://schemas.microsoft.com/office/powerpoint/2010/main" val="321294905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lgn="ctr">
              <a:defRPr sz="4000" i="0">
                <a:latin typeface="Arial" pitchFamily="34" charset="0"/>
                <a:cs typeface="Arial" pitchFamily="34" charset="0"/>
              </a:defRPr>
            </a:lvl1pPr>
          </a:lstStyle>
          <a:p>
            <a:r>
              <a:rPr lang="en-US" dirty="0" smtClean="0"/>
              <a:t>Click to edit Master title style</a:t>
            </a:r>
            <a:endParaRPr lang="fr-CH"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fr-CH" dirty="0"/>
          </a:p>
        </p:txBody>
      </p:sp>
    </p:spTree>
    <p:extLst>
      <p:ext uri="{BB962C8B-B14F-4D97-AF65-F5344CB8AC3E}">
        <p14:creationId xmlns:p14="http://schemas.microsoft.com/office/powerpoint/2010/main" val="95886419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Slide Number Placeholder 5"/>
          <p:cNvSpPr>
            <a:spLocks noGrp="1"/>
          </p:cNvSpPr>
          <p:nvPr>
            <p:ph type="sldNum" sz="quarter" idx="10"/>
          </p:nvPr>
        </p:nvSpPr>
        <p:spPr/>
        <p:txBody>
          <a:bodyPr/>
          <a:lstStyle>
            <a:lvl1pPr>
              <a:defRPr/>
            </a:lvl1pPr>
          </a:lstStyle>
          <a:p>
            <a:pPr>
              <a:defRPr/>
            </a:pPr>
            <a:fld id="{EDEEFF29-F168-4A38-95CD-1C132B26131B}" type="slidenum">
              <a:rPr lang="fr-CH"/>
              <a:pPr>
                <a:defRPr/>
              </a:pPr>
              <a:t>‹#›</a:t>
            </a:fld>
            <a:endParaRPr lang="fr-CH" dirty="0"/>
          </a:p>
        </p:txBody>
      </p:sp>
    </p:spTree>
    <p:extLst>
      <p:ext uri="{BB962C8B-B14F-4D97-AF65-F5344CB8AC3E}">
        <p14:creationId xmlns:p14="http://schemas.microsoft.com/office/powerpoint/2010/main" val="176911831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obj" preserve="1">
  <p:cSld name="Ru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Content Placeholder 2"/>
          <p:cNvSpPr>
            <a:spLocks noGrp="1"/>
          </p:cNvSpPr>
          <p:nvPr>
            <p:ph idx="1"/>
          </p:nvPr>
        </p:nvSpPr>
        <p:spPr>
          <a:xfrm>
            <a:off x="239485" y="1763486"/>
            <a:ext cx="8621485" cy="2775857"/>
          </a:xfrm>
          <a:solidFill>
            <a:srgbClr val="FFFF00">
              <a:alpha val="20000"/>
            </a:srgbClr>
          </a:solidFill>
          <a:ln>
            <a:solidFill>
              <a:srgbClr val="FF0000"/>
            </a:solidFill>
          </a:ln>
        </p:spPr>
        <p:txBody>
          <a:bodyPr tIns="180000" bIns="180000">
            <a:normAutofit/>
          </a:bodyPr>
          <a:lstStyle>
            <a:lvl1pPr marL="87313" indent="0" algn="ctr">
              <a:buNone/>
              <a:defRPr sz="3200" i="1">
                <a:latin typeface="Times New Roman" pitchFamily="18" charset="0"/>
                <a:cs typeface="Times New Roman" pitchFamily="18" charset="0"/>
              </a:defRPr>
            </a:lvl1pPr>
          </a:lstStyle>
          <a:p>
            <a:pPr lvl="0"/>
            <a:r>
              <a:rPr lang="en-US" dirty="0" smtClean="0"/>
              <a:t>Click to edit Master text styles</a:t>
            </a:r>
          </a:p>
        </p:txBody>
      </p:sp>
      <p:sp>
        <p:nvSpPr>
          <p:cNvPr id="4" name="Slide Number Placeholder 5"/>
          <p:cNvSpPr>
            <a:spLocks noGrp="1"/>
          </p:cNvSpPr>
          <p:nvPr>
            <p:ph type="sldNum" sz="quarter" idx="10"/>
          </p:nvPr>
        </p:nvSpPr>
        <p:spPr/>
        <p:txBody>
          <a:bodyPr/>
          <a:lstStyle>
            <a:lvl1pPr>
              <a:defRPr/>
            </a:lvl1pPr>
          </a:lstStyle>
          <a:p>
            <a:pPr>
              <a:defRPr/>
            </a:pPr>
            <a:fld id="{08DBEF1F-6423-4B23-AD77-3E16F6525AF1}" type="slidenum">
              <a:rPr lang="fr-CH"/>
              <a:pPr>
                <a:defRPr/>
              </a:pPr>
              <a:t>‹#›</a:t>
            </a:fld>
            <a:endParaRPr lang="fr-CH" dirty="0"/>
          </a:p>
        </p:txBody>
      </p:sp>
    </p:spTree>
    <p:extLst>
      <p:ext uri="{BB962C8B-B14F-4D97-AF65-F5344CB8AC3E}">
        <p14:creationId xmlns:p14="http://schemas.microsoft.com/office/powerpoint/2010/main" val="2294155338"/>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11428" y="1995055"/>
            <a:ext cx="7772400" cy="1591292"/>
          </a:xfrm>
        </p:spPr>
        <p:txBody>
          <a:bodyPr anchor="t"/>
          <a:lstStyle>
            <a:lvl1pPr algn="ctr">
              <a:defRPr sz="4000" b="1" i="0" cap="none" baseline="0">
                <a:solidFill>
                  <a:schemeClr val="accent2">
                    <a:lumMod val="50000"/>
                  </a:schemeClr>
                </a:solidFill>
                <a:latin typeface="Arial" pitchFamily="34" charset="0"/>
                <a:cs typeface="Arial" pitchFamily="34" charset="0"/>
              </a:defRPr>
            </a:lvl1pPr>
          </a:lstStyle>
          <a:p>
            <a:r>
              <a:rPr lang="en-US" dirty="0" smtClean="0"/>
              <a:t>Click to edit Master title style</a:t>
            </a:r>
            <a:endParaRPr lang="fr-CH" dirty="0"/>
          </a:p>
        </p:txBody>
      </p:sp>
      <p:sp>
        <p:nvSpPr>
          <p:cNvPr id="3" name="Text Placeholder 2"/>
          <p:cNvSpPr>
            <a:spLocks noGrp="1"/>
          </p:cNvSpPr>
          <p:nvPr>
            <p:ph type="body" idx="1"/>
          </p:nvPr>
        </p:nvSpPr>
        <p:spPr>
          <a:xfrm>
            <a:off x="722313" y="3940856"/>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Slide Number Placeholder 5"/>
          <p:cNvSpPr>
            <a:spLocks noGrp="1"/>
          </p:cNvSpPr>
          <p:nvPr>
            <p:ph type="sldNum" sz="quarter" idx="10"/>
          </p:nvPr>
        </p:nvSpPr>
        <p:spPr/>
        <p:txBody>
          <a:bodyPr/>
          <a:lstStyle>
            <a:lvl1pPr>
              <a:defRPr/>
            </a:lvl1pPr>
          </a:lstStyle>
          <a:p>
            <a:pPr>
              <a:defRPr/>
            </a:pPr>
            <a:fld id="{A034E352-6592-4AF8-94DD-876DE3866BF2}" type="slidenum">
              <a:rPr lang="fr-CH"/>
              <a:pPr>
                <a:defRPr/>
              </a:pPr>
              <a:t>‹#›</a:t>
            </a:fld>
            <a:endParaRPr lang="fr-CH" dirty="0"/>
          </a:p>
        </p:txBody>
      </p:sp>
    </p:spTree>
    <p:extLst>
      <p:ext uri="{BB962C8B-B14F-4D97-AF65-F5344CB8AC3E}">
        <p14:creationId xmlns:p14="http://schemas.microsoft.com/office/powerpoint/2010/main" val="7289461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fr-C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Slide Number Placeholder 5"/>
          <p:cNvSpPr>
            <a:spLocks noGrp="1"/>
          </p:cNvSpPr>
          <p:nvPr>
            <p:ph type="sldNum" sz="quarter" idx="10"/>
          </p:nvPr>
        </p:nvSpPr>
        <p:spPr/>
        <p:txBody>
          <a:bodyPr/>
          <a:lstStyle>
            <a:lvl1pPr>
              <a:defRPr/>
            </a:lvl1pPr>
          </a:lstStyle>
          <a:p>
            <a:pPr>
              <a:defRPr/>
            </a:pPr>
            <a:fld id="{49B400C2-2174-4D4B-88C4-1D8AF3E85251}" type="slidenum">
              <a:rPr lang="fr-CH"/>
              <a:pPr>
                <a:defRPr/>
              </a:pPr>
              <a:t>‹#›</a:t>
            </a:fld>
            <a:endParaRPr lang="fr-CH" dirty="0"/>
          </a:p>
        </p:txBody>
      </p:sp>
    </p:spTree>
    <p:extLst>
      <p:ext uri="{BB962C8B-B14F-4D97-AF65-F5344CB8AC3E}">
        <p14:creationId xmlns:p14="http://schemas.microsoft.com/office/powerpoint/2010/main" val="199823753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Content Placeholder 2"/>
          <p:cNvSpPr>
            <a:spLocks noGrp="1"/>
          </p:cNvSpPr>
          <p:nvPr>
            <p:ph sz="half" idx="1"/>
          </p:nvPr>
        </p:nvSpPr>
        <p:spPr>
          <a:xfrm>
            <a:off x="0" y="1295401"/>
            <a:ext cx="9144000" cy="1817914"/>
          </a:xfrm>
          <a:solidFill>
            <a:schemeClr val="tx1"/>
          </a:solidFill>
        </p:spPr>
        <p:txBody>
          <a:bodyPr>
            <a:normAutofit/>
          </a:bodyPr>
          <a:lstStyle>
            <a:lvl1pPr marL="358775" indent="0">
              <a:buNone/>
              <a:defRPr sz="1800" b="1">
                <a:solidFill>
                  <a:schemeClr val="bg1"/>
                </a:solidFill>
                <a:latin typeface="Courier New" pitchFamily="49" charset="0"/>
                <a:cs typeface="Courier New" pitchFamily="49" charset="0"/>
              </a:defRPr>
            </a:lvl1pPr>
            <a:lvl2pPr>
              <a:defRPr sz="1800">
                <a:latin typeface="Courier New" pitchFamily="49" charset="0"/>
                <a:cs typeface="Courier New" pitchFamily="49" charset="0"/>
              </a:defRPr>
            </a:lvl2pPr>
            <a:lvl3pPr>
              <a:defRPr sz="1800">
                <a:latin typeface="Courier New" pitchFamily="49" charset="0"/>
                <a:cs typeface="Courier New" pitchFamily="49" charset="0"/>
              </a:defRPr>
            </a:lvl3pPr>
            <a:lvl4pPr>
              <a:defRPr sz="1800">
                <a:latin typeface="Courier New" pitchFamily="49" charset="0"/>
                <a:cs typeface="Courier New" pitchFamily="49" charset="0"/>
              </a:defRPr>
            </a:lvl4pPr>
            <a:lvl5pPr>
              <a:defRPr sz="1800">
                <a:latin typeface="Courier New" pitchFamily="49" charset="0"/>
                <a:cs typeface="Courier New" pitchFamily="49" charset="0"/>
              </a:defRPr>
            </a:lvl5pPr>
            <a:lvl6pPr>
              <a:defRPr sz="1800"/>
            </a:lvl6pPr>
            <a:lvl7pPr>
              <a:defRPr sz="1800"/>
            </a:lvl7pPr>
            <a:lvl8pPr>
              <a:defRPr sz="1800"/>
            </a:lvl8pPr>
            <a:lvl9pPr>
              <a:defRPr sz="1800"/>
            </a:lvl9pPr>
          </a:lstStyle>
          <a:p>
            <a:pPr lvl="0"/>
            <a:r>
              <a:rPr lang="en-US" dirty="0" smtClean="0"/>
              <a:t>Click to edit Master text styles</a:t>
            </a:r>
          </a:p>
        </p:txBody>
      </p:sp>
      <p:sp>
        <p:nvSpPr>
          <p:cNvPr id="4" name="Content Placeholder 3"/>
          <p:cNvSpPr>
            <a:spLocks noGrp="1"/>
          </p:cNvSpPr>
          <p:nvPr>
            <p:ph sz="half" idx="2"/>
          </p:nvPr>
        </p:nvSpPr>
        <p:spPr>
          <a:xfrm>
            <a:off x="315686" y="3657599"/>
            <a:ext cx="8371114" cy="2468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fr-CH" dirty="0"/>
          </a:p>
        </p:txBody>
      </p:sp>
      <p:sp>
        <p:nvSpPr>
          <p:cNvPr id="5" name="Slide Number Placeholder 5"/>
          <p:cNvSpPr>
            <a:spLocks noGrp="1"/>
          </p:cNvSpPr>
          <p:nvPr>
            <p:ph type="sldNum" sz="quarter" idx="10"/>
          </p:nvPr>
        </p:nvSpPr>
        <p:spPr/>
        <p:txBody>
          <a:bodyPr/>
          <a:lstStyle>
            <a:lvl1pPr>
              <a:defRPr/>
            </a:lvl1pPr>
          </a:lstStyle>
          <a:p>
            <a:pPr>
              <a:defRPr/>
            </a:pPr>
            <a:fld id="{1DCFD730-2FA9-49F7-B298-B17541750688}" type="slidenum">
              <a:rPr lang="fr-CH"/>
              <a:pPr>
                <a:defRPr/>
              </a:pPr>
              <a:t>‹#›</a:t>
            </a:fld>
            <a:endParaRPr lang="fr-CH" dirty="0"/>
          </a:p>
        </p:txBody>
      </p:sp>
    </p:spTree>
    <p:extLst>
      <p:ext uri="{BB962C8B-B14F-4D97-AF65-F5344CB8AC3E}">
        <p14:creationId xmlns:p14="http://schemas.microsoft.com/office/powerpoint/2010/main" val="323999611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5" name="Slide Number Placeholder 5"/>
          <p:cNvSpPr>
            <a:spLocks noGrp="1"/>
          </p:cNvSpPr>
          <p:nvPr>
            <p:ph type="sldNum" sz="quarter" idx="10"/>
          </p:nvPr>
        </p:nvSpPr>
        <p:spPr/>
        <p:txBody>
          <a:bodyPr/>
          <a:lstStyle>
            <a:lvl1pPr>
              <a:defRPr/>
            </a:lvl1pPr>
          </a:lstStyle>
          <a:p>
            <a:pPr>
              <a:defRPr/>
            </a:pPr>
            <a:fld id="{BC676C8C-FAF3-4B86-B91F-8830EE971AA2}" type="slidenum">
              <a:rPr lang="fr-CH"/>
              <a:pPr>
                <a:defRPr/>
              </a:pPr>
              <a:t>‹#›</a:t>
            </a:fld>
            <a:endParaRPr lang="fr-CH" dirty="0"/>
          </a:p>
        </p:txBody>
      </p:sp>
    </p:spTree>
    <p:extLst>
      <p:ext uri="{BB962C8B-B14F-4D97-AF65-F5344CB8AC3E}">
        <p14:creationId xmlns:p14="http://schemas.microsoft.com/office/powerpoint/2010/main" val="31860688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Tree>
    <p:extLst>
      <p:ext uri="{BB962C8B-B14F-4D97-AF65-F5344CB8AC3E}">
        <p14:creationId xmlns:p14="http://schemas.microsoft.com/office/powerpoint/2010/main" val="357679307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fr-C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7" name="Slide Number Placeholder 5"/>
          <p:cNvSpPr>
            <a:spLocks noGrp="1"/>
          </p:cNvSpPr>
          <p:nvPr>
            <p:ph type="sldNum" sz="quarter" idx="10"/>
          </p:nvPr>
        </p:nvSpPr>
        <p:spPr/>
        <p:txBody>
          <a:bodyPr/>
          <a:lstStyle>
            <a:lvl1pPr>
              <a:defRPr/>
            </a:lvl1pPr>
          </a:lstStyle>
          <a:p>
            <a:pPr>
              <a:defRPr/>
            </a:pPr>
            <a:fld id="{BEF2D6B3-8EA3-4186-8655-43DA3748B93B}" type="slidenum">
              <a:rPr lang="fr-CH"/>
              <a:pPr>
                <a:defRPr/>
              </a:pPr>
              <a:t>‹#›</a:t>
            </a:fld>
            <a:endParaRPr lang="fr-CH" dirty="0"/>
          </a:p>
        </p:txBody>
      </p:sp>
    </p:spTree>
    <p:extLst>
      <p:ext uri="{BB962C8B-B14F-4D97-AF65-F5344CB8AC3E}">
        <p14:creationId xmlns:p14="http://schemas.microsoft.com/office/powerpoint/2010/main" val="275543516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solidFill>
                  <a:prstClr val="black"/>
                </a:solidFill>
                <a:latin typeface="Arial" charset="0"/>
              </a:defRPr>
            </a:lvl1pPr>
          </a:lstStyle>
          <a:p>
            <a:pPr defTabSz="457200">
              <a:defRPr/>
            </a:pPr>
            <a:fld id="{0EFFBE34-9F5D-45C0-B903-FAB5AAD3BE9A}" type="datetimeFigureOut">
              <a:rPr lang="fr-CH" b="0"/>
              <a:pPr defTabSz="457200">
                <a:defRPr/>
              </a:pPr>
              <a:t>09.07.2019</a:t>
            </a:fld>
            <a:endParaRPr lang="fr-CH" b="0"/>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solidFill>
                  <a:prstClr val="black"/>
                </a:solidFill>
                <a:latin typeface="Arial" charset="0"/>
              </a:defRPr>
            </a:lvl1pPr>
          </a:lstStyle>
          <a:p>
            <a:pPr defTabSz="457200">
              <a:defRPr/>
            </a:pPr>
            <a:endParaRPr lang="fr-CH" b="0"/>
          </a:p>
        </p:txBody>
      </p:sp>
      <p:sp>
        <p:nvSpPr>
          <p:cNvPr id="5" name="Slide Number Placeholder 4"/>
          <p:cNvSpPr>
            <a:spLocks noGrp="1"/>
          </p:cNvSpPr>
          <p:nvPr>
            <p:ph type="sldNum" sz="quarter" idx="12"/>
          </p:nvPr>
        </p:nvSpPr>
        <p:spPr/>
        <p:txBody>
          <a:bodyPr/>
          <a:lstStyle>
            <a:lvl1pPr>
              <a:defRPr/>
            </a:lvl1pPr>
          </a:lstStyle>
          <a:p>
            <a:pPr>
              <a:defRPr/>
            </a:pPr>
            <a:fld id="{E941AA45-D091-4252-9522-5CC25FFD62C2}" type="slidenum">
              <a:rPr lang="fr-CH"/>
              <a:pPr>
                <a:defRPr/>
              </a:pPr>
              <a:t>‹#›</a:t>
            </a:fld>
            <a:endParaRPr lang="fr-CH"/>
          </a:p>
        </p:txBody>
      </p:sp>
    </p:spTree>
    <p:extLst>
      <p:ext uri="{BB962C8B-B14F-4D97-AF65-F5344CB8AC3E}">
        <p14:creationId xmlns:p14="http://schemas.microsoft.com/office/powerpoint/2010/main" val="3990652339"/>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solidFill>
                  <a:prstClr val="black"/>
                </a:solidFill>
                <a:latin typeface="Arial" charset="0"/>
              </a:defRPr>
            </a:lvl1pPr>
          </a:lstStyle>
          <a:p>
            <a:pPr defTabSz="457200">
              <a:defRPr/>
            </a:pPr>
            <a:fld id="{CE077021-E3D5-4750-9664-CD334A0A4CE3}" type="datetimeFigureOut">
              <a:rPr lang="fr-CH" b="0"/>
              <a:pPr defTabSz="457200">
                <a:defRPr/>
              </a:pPr>
              <a:t>09.07.2019</a:t>
            </a:fld>
            <a:endParaRPr lang="fr-CH" b="0"/>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solidFill>
                  <a:prstClr val="black"/>
                </a:solidFill>
                <a:latin typeface="Arial" charset="0"/>
              </a:defRPr>
            </a:lvl1pPr>
          </a:lstStyle>
          <a:p>
            <a:pPr defTabSz="457200">
              <a:defRPr/>
            </a:pPr>
            <a:endParaRPr lang="fr-CH" b="0"/>
          </a:p>
        </p:txBody>
      </p:sp>
      <p:sp>
        <p:nvSpPr>
          <p:cNvPr id="4" name="Slide Number Placeholder 3"/>
          <p:cNvSpPr>
            <a:spLocks noGrp="1"/>
          </p:cNvSpPr>
          <p:nvPr>
            <p:ph type="sldNum" sz="quarter" idx="12"/>
          </p:nvPr>
        </p:nvSpPr>
        <p:spPr/>
        <p:txBody>
          <a:bodyPr/>
          <a:lstStyle>
            <a:lvl1pPr>
              <a:defRPr/>
            </a:lvl1pPr>
          </a:lstStyle>
          <a:p>
            <a:pPr>
              <a:defRPr/>
            </a:pPr>
            <a:fld id="{2B7F7A86-16EA-467A-809D-054429FA7F62}" type="slidenum">
              <a:rPr lang="fr-CH"/>
              <a:pPr>
                <a:defRPr/>
              </a:pPr>
              <a:t>‹#›</a:t>
            </a:fld>
            <a:endParaRPr lang="fr-CH"/>
          </a:p>
        </p:txBody>
      </p:sp>
    </p:spTree>
    <p:extLst>
      <p:ext uri="{BB962C8B-B14F-4D97-AF65-F5344CB8AC3E}">
        <p14:creationId xmlns:p14="http://schemas.microsoft.com/office/powerpoint/2010/main" val="247900060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CH"/>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solidFill>
                  <a:prstClr val="black"/>
                </a:solidFill>
                <a:latin typeface="Arial" charset="0"/>
              </a:defRPr>
            </a:lvl1pPr>
          </a:lstStyle>
          <a:p>
            <a:pPr defTabSz="457200">
              <a:defRPr/>
            </a:pPr>
            <a:fld id="{406A10AC-02EF-433F-B198-5F4E76A03E57}" type="datetimeFigureOut">
              <a:rPr lang="fr-CH" b="0"/>
              <a:pPr defTabSz="457200">
                <a:defRPr/>
              </a:pPr>
              <a:t>09.07.2019</a:t>
            </a:fld>
            <a:endParaRPr lang="fr-CH" b="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solidFill>
                  <a:prstClr val="black"/>
                </a:solidFill>
                <a:latin typeface="Arial" charset="0"/>
              </a:defRPr>
            </a:lvl1pPr>
          </a:lstStyle>
          <a:p>
            <a:pPr defTabSz="457200">
              <a:defRPr/>
            </a:pPr>
            <a:endParaRPr lang="fr-CH" b="0"/>
          </a:p>
        </p:txBody>
      </p:sp>
      <p:sp>
        <p:nvSpPr>
          <p:cNvPr id="7" name="Slide Number Placeholder 6"/>
          <p:cNvSpPr>
            <a:spLocks noGrp="1"/>
          </p:cNvSpPr>
          <p:nvPr>
            <p:ph type="sldNum" sz="quarter" idx="12"/>
          </p:nvPr>
        </p:nvSpPr>
        <p:spPr/>
        <p:txBody>
          <a:bodyPr/>
          <a:lstStyle>
            <a:lvl1pPr>
              <a:defRPr/>
            </a:lvl1pPr>
          </a:lstStyle>
          <a:p>
            <a:pPr>
              <a:defRPr/>
            </a:pPr>
            <a:fld id="{FD5F88A3-33D9-4DDF-97DF-204BCEDC22B4}" type="slidenum">
              <a:rPr lang="fr-CH"/>
              <a:pPr>
                <a:defRPr/>
              </a:pPr>
              <a:t>‹#›</a:t>
            </a:fld>
            <a:endParaRPr lang="fr-CH"/>
          </a:p>
        </p:txBody>
      </p:sp>
    </p:spTree>
    <p:extLst>
      <p:ext uri="{BB962C8B-B14F-4D97-AF65-F5344CB8AC3E}">
        <p14:creationId xmlns:p14="http://schemas.microsoft.com/office/powerpoint/2010/main" val="405017388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CH"/>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CH"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solidFill>
                  <a:prstClr val="black"/>
                </a:solidFill>
                <a:latin typeface="Arial" charset="0"/>
              </a:defRPr>
            </a:lvl1pPr>
          </a:lstStyle>
          <a:p>
            <a:pPr defTabSz="457200">
              <a:defRPr/>
            </a:pPr>
            <a:fld id="{AF6854F9-D7AE-47DD-AF72-38C90C5D05C0}" type="datetimeFigureOut">
              <a:rPr lang="fr-CH" b="0"/>
              <a:pPr defTabSz="457200">
                <a:defRPr/>
              </a:pPr>
              <a:t>09.07.2019</a:t>
            </a:fld>
            <a:endParaRPr lang="fr-CH" b="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solidFill>
                  <a:prstClr val="black"/>
                </a:solidFill>
                <a:latin typeface="Arial" charset="0"/>
              </a:defRPr>
            </a:lvl1pPr>
          </a:lstStyle>
          <a:p>
            <a:pPr defTabSz="457200">
              <a:defRPr/>
            </a:pPr>
            <a:endParaRPr lang="fr-CH" b="0"/>
          </a:p>
        </p:txBody>
      </p:sp>
      <p:sp>
        <p:nvSpPr>
          <p:cNvPr id="7" name="Slide Number Placeholder 6"/>
          <p:cNvSpPr>
            <a:spLocks noGrp="1"/>
          </p:cNvSpPr>
          <p:nvPr>
            <p:ph type="sldNum" sz="quarter" idx="12"/>
          </p:nvPr>
        </p:nvSpPr>
        <p:spPr/>
        <p:txBody>
          <a:bodyPr/>
          <a:lstStyle>
            <a:lvl1pPr>
              <a:defRPr/>
            </a:lvl1pPr>
          </a:lstStyle>
          <a:p>
            <a:pPr>
              <a:defRPr/>
            </a:pPr>
            <a:fld id="{415167B0-3891-4C1D-9306-B46347A08B52}" type="slidenum">
              <a:rPr lang="fr-CH"/>
              <a:pPr>
                <a:defRPr/>
              </a:pPr>
              <a:t>‹#›</a:t>
            </a:fld>
            <a:endParaRPr lang="fr-CH"/>
          </a:p>
        </p:txBody>
      </p:sp>
    </p:spTree>
    <p:extLst>
      <p:ext uri="{BB962C8B-B14F-4D97-AF65-F5344CB8AC3E}">
        <p14:creationId xmlns:p14="http://schemas.microsoft.com/office/powerpoint/2010/main" val="34583680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solidFill>
                  <a:prstClr val="black"/>
                </a:solidFill>
                <a:latin typeface="Arial" charset="0"/>
              </a:defRPr>
            </a:lvl1pPr>
          </a:lstStyle>
          <a:p>
            <a:pPr defTabSz="457200">
              <a:defRPr/>
            </a:pPr>
            <a:fld id="{AEA0C770-F758-466B-9001-1F5F86ED1BD8}" type="datetimeFigureOut">
              <a:rPr lang="fr-CH" b="0"/>
              <a:pPr defTabSz="457200">
                <a:defRPr/>
              </a:pPr>
              <a:t>09.07.2019</a:t>
            </a:fld>
            <a:endParaRPr lang="fr-CH" b="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solidFill>
                  <a:prstClr val="black"/>
                </a:solidFill>
                <a:latin typeface="Arial" charset="0"/>
              </a:defRPr>
            </a:lvl1pPr>
          </a:lstStyle>
          <a:p>
            <a:pPr defTabSz="457200">
              <a:defRPr/>
            </a:pPr>
            <a:endParaRPr lang="fr-CH" b="0"/>
          </a:p>
        </p:txBody>
      </p:sp>
      <p:sp>
        <p:nvSpPr>
          <p:cNvPr id="6" name="Slide Number Placeholder 5"/>
          <p:cNvSpPr>
            <a:spLocks noGrp="1"/>
          </p:cNvSpPr>
          <p:nvPr>
            <p:ph type="sldNum" sz="quarter" idx="12"/>
          </p:nvPr>
        </p:nvSpPr>
        <p:spPr/>
        <p:txBody>
          <a:bodyPr/>
          <a:lstStyle>
            <a:lvl1pPr>
              <a:defRPr/>
            </a:lvl1pPr>
          </a:lstStyle>
          <a:p>
            <a:pPr>
              <a:defRPr/>
            </a:pPr>
            <a:fld id="{B0589157-5AAF-4BE3-B624-7216F6BAFD30}" type="slidenum">
              <a:rPr lang="fr-CH"/>
              <a:pPr>
                <a:defRPr/>
              </a:pPr>
              <a:t>‹#›</a:t>
            </a:fld>
            <a:endParaRPr lang="fr-CH"/>
          </a:p>
        </p:txBody>
      </p:sp>
    </p:spTree>
    <p:extLst>
      <p:ext uri="{BB962C8B-B14F-4D97-AF65-F5344CB8AC3E}">
        <p14:creationId xmlns:p14="http://schemas.microsoft.com/office/powerpoint/2010/main" val="300874760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fr-CH"/>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solidFill>
                  <a:prstClr val="black"/>
                </a:solidFill>
                <a:latin typeface="Arial" charset="0"/>
              </a:defRPr>
            </a:lvl1pPr>
          </a:lstStyle>
          <a:p>
            <a:pPr defTabSz="457200">
              <a:defRPr/>
            </a:pPr>
            <a:fld id="{0BB3CDAB-BF2A-49D0-AEA9-3EAD758DE401}" type="datetimeFigureOut">
              <a:rPr lang="fr-CH" b="0"/>
              <a:pPr defTabSz="457200">
                <a:defRPr/>
              </a:pPr>
              <a:t>09.07.2019</a:t>
            </a:fld>
            <a:endParaRPr lang="fr-CH" b="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solidFill>
                  <a:prstClr val="black"/>
                </a:solidFill>
                <a:latin typeface="Arial" charset="0"/>
              </a:defRPr>
            </a:lvl1pPr>
          </a:lstStyle>
          <a:p>
            <a:pPr defTabSz="457200">
              <a:defRPr/>
            </a:pPr>
            <a:endParaRPr lang="fr-CH" b="0"/>
          </a:p>
        </p:txBody>
      </p:sp>
      <p:sp>
        <p:nvSpPr>
          <p:cNvPr id="6" name="Slide Number Placeholder 5"/>
          <p:cNvSpPr>
            <a:spLocks noGrp="1"/>
          </p:cNvSpPr>
          <p:nvPr>
            <p:ph type="sldNum" sz="quarter" idx="12"/>
          </p:nvPr>
        </p:nvSpPr>
        <p:spPr/>
        <p:txBody>
          <a:bodyPr/>
          <a:lstStyle>
            <a:lvl1pPr>
              <a:defRPr/>
            </a:lvl1pPr>
          </a:lstStyle>
          <a:p>
            <a:pPr>
              <a:defRPr/>
            </a:pPr>
            <a:fld id="{124A2C78-9E27-4007-AF49-6C2D14BFF4D1}" type="slidenum">
              <a:rPr lang="fr-CH"/>
              <a:pPr>
                <a:defRPr/>
              </a:pPr>
              <a:t>‹#›</a:t>
            </a:fld>
            <a:endParaRPr lang="fr-CH"/>
          </a:p>
        </p:txBody>
      </p:sp>
    </p:spTree>
    <p:extLst>
      <p:ext uri="{BB962C8B-B14F-4D97-AF65-F5344CB8AC3E}">
        <p14:creationId xmlns:p14="http://schemas.microsoft.com/office/powerpoint/2010/main" val="173595288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lgn="ctr">
              <a:defRPr sz="4000" i="0">
                <a:latin typeface="Arial" pitchFamily="34" charset="0"/>
                <a:cs typeface="Arial" pitchFamily="34" charset="0"/>
              </a:defRPr>
            </a:lvl1pPr>
          </a:lstStyle>
          <a:p>
            <a:r>
              <a:rPr lang="en-US" dirty="0" smtClean="0"/>
              <a:t>Click to edit Master title style</a:t>
            </a:r>
            <a:endParaRPr lang="fr-CH"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fr-CH" dirty="0"/>
          </a:p>
        </p:txBody>
      </p:sp>
    </p:spTree>
    <p:extLst>
      <p:ext uri="{BB962C8B-B14F-4D97-AF65-F5344CB8AC3E}">
        <p14:creationId xmlns:p14="http://schemas.microsoft.com/office/powerpoint/2010/main" val="389102878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Tree>
    <p:extLst>
      <p:ext uri="{BB962C8B-B14F-4D97-AF65-F5344CB8AC3E}">
        <p14:creationId xmlns:p14="http://schemas.microsoft.com/office/powerpoint/2010/main" val="368763908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obj" preserve="1">
  <p:cSld name="Ru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Content Placeholder 2"/>
          <p:cNvSpPr>
            <a:spLocks noGrp="1"/>
          </p:cNvSpPr>
          <p:nvPr>
            <p:ph idx="1"/>
          </p:nvPr>
        </p:nvSpPr>
        <p:spPr>
          <a:xfrm>
            <a:off x="239485" y="1763486"/>
            <a:ext cx="8621485" cy="2775857"/>
          </a:xfrm>
          <a:solidFill>
            <a:srgbClr val="FFFF00">
              <a:alpha val="20000"/>
            </a:srgbClr>
          </a:solidFill>
          <a:ln>
            <a:solidFill>
              <a:srgbClr val="FF0000"/>
            </a:solidFill>
          </a:ln>
        </p:spPr>
        <p:txBody>
          <a:bodyPr tIns="180000" bIns="180000">
            <a:normAutofit/>
          </a:bodyPr>
          <a:lstStyle>
            <a:lvl1pPr marL="87313" indent="0" algn="ctr">
              <a:buNone/>
              <a:defRPr sz="3200" i="1">
                <a:latin typeface="Times New Roman" pitchFamily="18" charset="0"/>
                <a:cs typeface="Times New Roman" pitchFamily="18" charset="0"/>
              </a:defRPr>
            </a:lvl1pPr>
          </a:lstStyle>
          <a:p>
            <a:pPr lvl="0"/>
            <a:r>
              <a:rPr lang="en-US" dirty="0" smtClean="0"/>
              <a:t>Click to edit Master text styles</a:t>
            </a:r>
          </a:p>
        </p:txBody>
      </p:sp>
    </p:spTree>
    <p:extLst>
      <p:ext uri="{BB962C8B-B14F-4D97-AF65-F5344CB8AC3E}">
        <p14:creationId xmlns:p14="http://schemas.microsoft.com/office/powerpoint/2010/main" val="41009249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fr-C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Tree>
    <p:extLst>
      <p:ext uri="{BB962C8B-B14F-4D97-AF65-F5344CB8AC3E}">
        <p14:creationId xmlns:p14="http://schemas.microsoft.com/office/powerpoint/2010/main" val="3955602362"/>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11428" y="1995055"/>
            <a:ext cx="7772400" cy="1591292"/>
          </a:xfrm>
        </p:spPr>
        <p:txBody>
          <a:bodyPr anchor="t"/>
          <a:lstStyle>
            <a:lvl1pPr algn="ctr">
              <a:defRPr sz="4000" b="1" i="0" cap="none" baseline="0">
                <a:solidFill>
                  <a:schemeClr val="accent2">
                    <a:lumMod val="50000"/>
                  </a:schemeClr>
                </a:solidFill>
                <a:latin typeface="Arial" pitchFamily="34" charset="0"/>
                <a:cs typeface="Arial" pitchFamily="34" charset="0"/>
              </a:defRPr>
            </a:lvl1pPr>
          </a:lstStyle>
          <a:p>
            <a:r>
              <a:rPr lang="en-US" dirty="0" smtClean="0"/>
              <a:t>Click to edit Master title style</a:t>
            </a:r>
            <a:endParaRPr lang="fr-CH" dirty="0"/>
          </a:p>
        </p:txBody>
      </p:sp>
      <p:sp>
        <p:nvSpPr>
          <p:cNvPr id="3" name="Text Placeholder 2"/>
          <p:cNvSpPr>
            <a:spLocks noGrp="1"/>
          </p:cNvSpPr>
          <p:nvPr>
            <p:ph type="body" idx="1"/>
          </p:nvPr>
        </p:nvSpPr>
        <p:spPr>
          <a:xfrm>
            <a:off x="722313" y="3940856"/>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1939287274"/>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woObj" preserve="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Content Placeholder 2"/>
          <p:cNvSpPr>
            <a:spLocks noGrp="1"/>
          </p:cNvSpPr>
          <p:nvPr>
            <p:ph sz="half" idx="1"/>
          </p:nvPr>
        </p:nvSpPr>
        <p:spPr>
          <a:xfrm>
            <a:off x="0" y="1295401"/>
            <a:ext cx="9144000" cy="1817914"/>
          </a:xfrm>
          <a:solidFill>
            <a:schemeClr val="tx1"/>
          </a:solidFill>
        </p:spPr>
        <p:txBody>
          <a:bodyPr>
            <a:normAutofit/>
          </a:bodyPr>
          <a:lstStyle>
            <a:lvl1pPr marL="358775" indent="0">
              <a:buNone/>
              <a:defRPr sz="1800" b="1">
                <a:solidFill>
                  <a:schemeClr val="bg1"/>
                </a:solidFill>
                <a:latin typeface="Courier New" pitchFamily="49" charset="0"/>
                <a:cs typeface="Courier New" pitchFamily="49" charset="0"/>
              </a:defRPr>
            </a:lvl1pPr>
            <a:lvl2pPr>
              <a:defRPr sz="1800">
                <a:latin typeface="Courier New" pitchFamily="49" charset="0"/>
                <a:cs typeface="Courier New" pitchFamily="49" charset="0"/>
              </a:defRPr>
            </a:lvl2pPr>
            <a:lvl3pPr>
              <a:defRPr sz="1800">
                <a:latin typeface="Courier New" pitchFamily="49" charset="0"/>
                <a:cs typeface="Courier New" pitchFamily="49" charset="0"/>
              </a:defRPr>
            </a:lvl3pPr>
            <a:lvl4pPr>
              <a:defRPr sz="1800">
                <a:latin typeface="Courier New" pitchFamily="49" charset="0"/>
                <a:cs typeface="Courier New" pitchFamily="49" charset="0"/>
              </a:defRPr>
            </a:lvl4pPr>
            <a:lvl5pPr>
              <a:defRPr sz="1800">
                <a:latin typeface="Courier New" pitchFamily="49" charset="0"/>
                <a:cs typeface="Courier New" pitchFamily="49" charset="0"/>
              </a:defRPr>
            </a:lvl5pPr>
            <a:lvl6pPr>
              <a:defRPr sz="1800"/>
            </a:lvl6pPr>
            <a:lvl7pPr>
              <a:defRPr sz="1800"/>
            </a:lvl7pPr>
            <a:lvl8pPr>
              <a:defRPr sz="1800"/>
            </a:lvl8pPr>
            <a:lvl9pPr>
              <a:defRPr sz="1800"/>
            </a:lvl9pPr>
          </a:lstStyle>
          <a:p>
            <a:pPr lvl="0"/>
            <a:r>
              <a:rPr lang="en-US" dirty="0" smtClean="0"/>
              <a:t>Click to edit Master text styles</a:t>
            </a:r>
          </a:p>
        </p:txBody>
      </p:sp>
      <p:sp>
        <p:nvSpPr>
          <p:cNvPr id="4" name="Content Placeholder 3"/>
          <p:cNvSpPr>
            <a:spLocks noGrp="1"/>
          </p:cNvSpPr>
          <p:nvPr>
            <p:ph sz="half" idx="2"/>
          </p:nvPr>
        </p:nvSpPr>
        <p:spPr>
          <a:xfrm>
            <a:off x="315686" y="3657599"/>
            <a:ext cx="8371114" cy="2468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fr-CH" dirty="0"/>
          </a:p>
        </p:txBody>
      </p:sp>
    </p:spTree>
    <p:extLst>
      <p:ext uri="{BB962C8B-B14F-4D97-AF65-F5344CB8AC3E}">
        <p14:creationId xmlns:p14="http://schemas.microsoft.com/office/powerpoint/2010/main" val="2806665703"/>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Tree>
    <p:extLst>
      <p:ext uri="{BB962C8B-B14F-4D97-AF65-F5344CB8AC3E}">
        <p14:creationId xmlns:p14="http://schemas.microsoft.com/office/powerpoint/2010/main" val="58502872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fr-C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Tree>
    <p:extLst>
      <p:ext uri="{BB962C8B-B14F-4D97-AF65-F5344CB8AC3E}">
        <p14:creationId xmlns:p14="http://schemas.microsoft.com/office/powerpoint/2010/main" val="42295879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Tree>
    <p:extLst>
      <p:ext uri="{BB962C8B-B14F-4D97-AF65-F5344CB8AC3E}">
        <p14:creationId xmlns:p14="http://schemas.microsoft.com/office/powerpoint/2010/main" val="339676912"/>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Blac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859289"/>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CH"/>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atin typeface="Arial" charset="0"/>
                <a:ea typeface="ＭＳ Ｐゴシック" charset="-128"/>
                <a:cs typeface="+mn-cs"/>
              </a:defRPr>
            </a:lvl1pPr>
          </a:lstStyle>
          <a:p>
            <a:pPr defTabSz="457200">
              <a:defRPr/>
            </a:pPr>
            <a:fld id="{8DAEEB3A-11C2-48A4-B344-DF21A328618F}" type="datetimeFigureOut">
              <a:rPr lang="fr-CH" b="0">
                <a:solidFill>
                  <a:prstClr val="black"/>
                </a:solidFill>
              </a:rPr>
              <a:pPr defTabSz="457200">
                <a:defRPr/>
              </a:pPr>
              <a:t>09.07.2019</a:t>
            </a:fld>
            <a:endParaRPr lang="fr-CH" b="0">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atin typeface="Arial" charset="0"/>
                <a:ea typeface="ＭＳ Ｐゴシック" charset="-128"/>
                <a:cs typeface="+mn-cs"/>
              </a:defRPr>
            </a:lvl1pPr>
          </a:lstStyle>
          <a:p>
            <a:pPr defTabSz="457200">
              <a:defRPr/>
            </a:pPr>
            <a:endParaRPr lang="fr-CH" b="0">
              <a:solidFill>
                <a:prstClr val="black"/>
              </a:solidFill>
            </a:endParaRPr>
          </a:p>
        </p:txBody>
      </p:sp>
    </p:spTree>
    <p:extLst>
      <p:ext uri="{BB962C8B-B14F-4D97-AF65-F5344CB8AC3E}">
        <p14:creationId xmlns:p14="http://schemas.microsoft.com/office/powerpoint/2010/main" val="2809198026"/>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CH"/>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CH"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atin typeface="Arial" charset="0"/>
                <a:ea typeface="ＭＳ Ｐゴシック" charset="-128"/>
                <a:cs typeface="+mn-cs"/>
              </a:defRPr>
            </a:lvl1pPr>
          </a:lstStyle>
          <a:p>
            <a:pPr defTabSz="457200">
              <a:defRPr/>
            </a:pPr>
            <a:fld id="{6A51AEDB-1173-4400-91FC-2D678F06D99C}" type="datetimeFigureOut">
              <a:rPr lang="fr-CH" b="0">
                <a:solidFill>
                  <a:prstClr val="black"/>
                </a:solidFill>
              </a:rPr>
              <a:pPr defTabSz="457200">
                <a:defRPr/>
              </a:pPr>
              <a:t>09.07.2019</a:t>
            </a:fld>
            <a:endParaRPr lang="fr-CH" b="0">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atin typeface="Arial" charset="0"/>
                <a:ea typeface="ＭＳ Ｐゴシック" charset="-128"/>
                <a:cs typeface="+mn-cs"/>
              </a:defRPr>
            </a:lvl1pPr>
          </a:lstStyle>
          <a:p>
            <a:pPr defTabSz="457200">
              <a:defRPr/>
            </a:pPr>
            <a:endParaRPr lang="fr-CH" b="0">
              <a:solidFill>
                <a:prstClr val="black"/>
              </a:solidFill>
            </a:endParaRPr>
          </a:p>
        </p:txBody>
      </p:sp>
    </p:spTree>
    <p:extLst>
      <p:ext uri="{BB962C8B-B14F-4D97-AF65-F5344CB8AC3E}">
        <p14:creationId xmlns:p14="http://schemas.microsoft.com/office/powerpoint/2010/main" val="98791454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atin typeface="Arial" charset="0"/>
                <a:ea typeface="ＭＳ Ｐゴシック" charset="-128"/>
                <a:cs typeface="+mn-cs"/>
              </a:defRPr>
            </a:lvl1pPr>
          </a:lstStyle>
          <a:p>
            <a:pPr defTabSz="457200">
              <a:defRPr/>
            </a:pPr>
            <a:fld id="{2E2FF00A-CF30-40C4-9E61-F68596CEB80B}" type="datetimeFigureOut">
              <a:rPr lang="fr-CH" b="0">
                <a:solidFill>
                  <a:prstClr val="black"/>
                </a:solidFill>
              </a:rPr>
              <a:pPr defTabSz="457200">
                <a:defRPr/>
              </a:pPr>
              <a:t>09.07.2019</a:t>
            </a:fld>
            <a:endParaRPr lang="fr-CH" b="0">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Arial" charset="0"/>
                <a:ea typeface="ＭＳ Ｐゴシック" charset="-128"/>
                <a:cs typeface="+mn-cs"/>
              </a:defRPr>
            </a:lvl1pPr>
          </a:lstStyle>
          <a:p>
            <a:pPr defTabSz="457200">
              <a:defRPr/>
            </a:pPr>
            <a:endParaRPr lang="fr-CH" b="0">
              <a:solidFill>
                <a:prstClr val="black"/>
              </a:solidFill>
            </a:endParaRPr>
          </a:p>
        </p:txBody>
      </p:sp>
    </p:spTree>
    <p:extLst>
      <p:ext uri="{BB962C8B-B14F-4D97-AF65-F5344CB8AC3E}">
        <p14:creationId xmlns:p14="http://schemas.microsoft.com/office/powerpoint/2010/main" val="31421054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fr-CH"/>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atin typeface="Arial" charset="0"/>
                <a:ea typeface="ＭＳ Ｐゴシック" charset="-128"/>
                <a:cs typeface="+mn-cs"/>
              </a:defRPr>
            </a:lvl1pPr>
          </a:lstStyle>
          <a:p>
            <a:pPr defTabSz="457200">
              <a:defRPr/>
            </a:pPr>
            <a:fld id="{AB19C1DD-CF18-4D9A-9B05-2DA6FAC0153B}" type="datetimeFigureOut">
              <a:rPr lang="fr-CH" b="0">
                <a:solidFill>
                  <a:prstClr val="black"/>
                </a:solidFill>
              </a:rPr>
              <a:pPr defTabSz="457200">
                <a:defRPr/>
              </a:pPr>
              <a:t>09.07.2019</a:t>
            </a:fld>
            <a:endParaRPr lang="fr-CH" b="0">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Arial" charset="0"/>
                <a:ea typeface="ＭＳ Ｐゴシック" charset="-128"/>
                <a:cs typeface="+mn-cs"/>
              </a:defRPr>
            </a:lvl1pPr>
          </a:lstStyle>
          <a:p>
            <a:pPr defTabSz="457200">
              <a:defRPr/>
            </a:pPr>
            <a:endParaRPr lang="fr-CH" b="0">
              <a:solidFill>
                <a:prstClr val="black"/>
              </a:solidFill>
            </a:endParaRPr>
          </a:p>
        </p:txBody>
      </p:sp>
    </p:spTree>
    <p:extLst>
      <p:ext uri="{BB962C8B-B14F-4D97-AF65-F5344CB8AC3E}">
        <p14:creationId xmlns:p14="http://schemas.microsoft.com/office/powerpoint/2010/main" val="3795441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Tree>
    <p:extLst>
      <p:ext uri="{BB962C8B-B14F-4D97-AF65-F5344CB8AC3E}">
        <p14:creationId xmlns:p14="http://schemas.microsoft.com/office/powerpoint/2010/main" val="2489301654"/>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lgn="ctr">
              <a:defRPr sz="4000" i="0">
                <a:latin typeface="Arial" pitchFamily="34" charset="0"/>
                <a:cs typeface="Arial" pitchFamily="34" charset="0"/>
              </a:defRPr>
            </a:lvl1pPr>
          </a:lstStyle>
          <a:p>
            <a:r>
              <a:rPr lang="en-US" dirty="0" smtClean="0"/>
              <a:t>Click to edit Master title style</a:t>
            </a:r>
            <a:endParaRPr lang="fr-CH"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fr-CH" dirty="0"/>
          </a:p>
        </p:txBody>
      </p:sp>
    </p:spTree>
    <p:extLst>
      <p:ext uri="{BB962C8B-B14F-4D97-AF65-F5344CB8AC3E}">
        <p14:creationId xmlns:p14="http://schemas.microsoft.com/office/powerpoint/2010/main" val="393146804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Slide Number Placeholder 5"/>
          <p:cNvSpPr>
            <a:spLocks noGrp="1"/>
          </p:cNvSpPr>
          <p:nvPr>
            <p:ph type="sldNum" sz="quarter" idx="10"/>
          </p:nvPr>
        </p:nvSpPr>
        <p:spPr/>
        <p:txBody>
          <a:bodyPr/>
          <a:lstStyle>
            <a:lvl1pPr>
              <a:defRPr/>
            </a:lvl1pPr>
          </a:lstStyle>
          <a:p>
            <a:pPr>
              <a:defRPr/>
            </a:pPr>
            <a:fld id="{37597C8C-8460-4F90-9158-72346F336C81}" type="slidenum">
              <a:rPr lang="fr-CH">
                <a:solidFill>
                  <a:prstClr val="black">
                    <a:tint val="75000"/>
                  </a:prstClr>
                </a:solidFill>
              </a:rPr>
              <a:pPr>
                <a:defRPr/>
              </a:pPr>
              <a:t>‹#›</a:t>
            </a:fld>
            <a:endParaRPr lang="fr-CH" dirty="0">
              <a:solidFill>
                <a:prstClr val="black">
                  <a:tint val="75000"/>
                </a:prstClr>
              </a:solidFill>
            </a:endParaRPr>
          </a:p>
        </p:txBody>
      </p:sp>
    </p:spTree>
    <p:extLst>
      <p:ext uri="{BB962C8B-B14F-4D97-AF65-F5344CB8AC3E}">
        <p14:creationId xmlns:p14="http://schemas.microsoft.com/office/powerpoint/2010/main" val="1204418288"/>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obj" preserve="1">
  <p:cSld name="Ru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Content Placeholder 2"/>
          <p:cNvSpPr>
            <a:spLocks noGrp="1"/>
          </p:cNvSpPr>
          <p:nvPr>
            <p:ph idx="1"/>
          </p:nvPr>
        </p:nvSpPr>
        <p:spPr>
          <a:xfrm>
            <a:off x="239485" y="2723435"/>
            <a:ext cx="8621485" cy="855958"/>
          </a:xfrm>
          <a:solidFill>
            <a:srgbClr val="FFFF00">
              <a:alpha val="20000"/>
            </a:srgbClr>
          </a:solidFill>
          <a:ln>
            <a:solidFill>
              <a:srgbClr val="FF0000"/>
            </a:solidFill>
          </a:ln>
        </p:spPr>
        <p:txBody>
          <a:bodyPr tIns="180000" bIns="180000" anchor="ctr">
            <a:spAutoFit/>
          </a:bodyPr>
          <a:lstStyle>
            <a:lvl1pPr marL="87313" indent="0" algn="ctr">
              <a:buNone/>
              <a:defRPr sz="3200" i="1">
                <a:latin typeface="Times New Roman" pitchFamily="18" charset="0"/>
                <a:cs typeface="Times New Roman" pitchFamily="18" charset="0"/>
              </a:defRPr>
            </a:lvl1pPr>
          </a:lstStyle>
          <a:p>
            <a:pPr lvl="0"/>
            <a:r>
              <a:rPr lang="en-US" dirty="0" smtClean="0"/>
              <a:t>Click to edit Master text styles</a:t>
            </a:r>
          </a:p>
        </p:txBody>
      </p:sp>
      <p:sp>
        <p:nvSpPr>
          <p:cNvPr id="4" name="Slide Number Placeholder 5"/>
          <p:cNvSpPr>
            <a:spLocks noGrp="1"/>
          </p:cNvSpPr>
          <p:nvPr>
            <p:ph type="sldNum" sz="quarter" idx="10"/>
          </p:nvPr>
        </p:nvSpPr>
        <p:spPr/>
        <p:txBody>
          <a:bodyPr/>
          <a:lstStyle>
            <a:lvl1pPr>
              <a:defRPr/>
            </a:lvl1pPr>
          </a:lstStyle>
          <a:p>
            <a:pPr>
              <a:defRPr/>
            </a:pPr>
            <a:fld id="{8B0E5701-2FE3-4EDB-8513-67560FC1FE38}" type="slidenum">
              <a:rPr lang="fr-CH">
                <a:solidFill>
                  <a:prstClr val="black">
                    <a:tint val="75000"/>
                  </a:prstClr>
                </a:solidFill>
              </a:rPr>
              <a:pPr>
                <a:defRPr/>
              </a:pPr>
              <a:t>‹#›</a:t>
            </a:fld>
            <a:endParaRPr lang="fr-CH" dirty="0">
              <a:solidFill>
                <a:prstClr val="black">
                  <a:tint val="75000"/>
                </a:prstClr>
              </a:solidFill>
            </a:endParaRPr>
          </a:p>
        </p:txBody>
      </p:sp>
    </p:spTree>
    <p:extLst>
      <p:ext uri="{BB962C8B-B14F-4D97-AF65-F5344CB8AC3E}">
        <p14:creationId xmlns:p14="http://schemas.microsoft.com/office/powerpoint/2010/main" val="318432455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11428" y="1995055"/>
            <a:ext cx="7772400" cy="1591292"/>
          </a:xfrm>
        </p:spPr>
        <p:txBody>
          <a:bodyPr anchor="t"/>
          <a:lstStyle>
            <a:lvl1pPr algn="ctr">
              <a:defRPr sz="4000" b="1" i="0" cap="none" baseline="0">
                <a:solidFill>
                  <a:schemeClr val="accent2">
                    <a:lumMod val="50000"/>
                  </a:schemeClr>
                </a:solidFill>
                <a:latin typeface="Arial" pitchFamily="34" charset="0"/>
                <a:cs typeface="Arial" pitchFamily="34" charset="0"/>
              </a:defRPr>
            </a:lvl1pPr>
          </a:lstStyle>
          <a:p>
            <a:r>
              <a:rPr lang="en-US" dirty="0" smtClean="0"/>
              <a:t>Click to edit Master title style</a:t>
            </a:r>
            <a:endParaRPr lang="fr-CH" dirty="0"/>
          </a:p>
        </p:txBody>
      </p:sp>
      <p:sp>
        <p:nvSpPr>
          <p:cNvPr id="3" name="Text Placeholder 2"/>
          <p:cNvSpPr>
            <a:spLocks noGrp="1"/>
          </p:cNvSpPr>
          <p:nvPr>
            <p:ph type="body" idx="1"/>
          </p:nvPr>
        </p:nvSpPr>
        <p:spPr>
          <a:xfrm>
            <a:off x="722313" y="3940856"/>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Slide Number Placeholder 5"/>
          <p:cNvSpPr>
            <a:spLocks noGrp="1"/>
          </p:cNvSpPr>
          <p:nvPr>
            <p:ph type="sldNum" sz="quarter" idx="10"/>
          </p:nvPr>
        </p:nvSpPr>
        <p:spPr/>
        <p:txBody>
          <a:bodyPr/>
          <a:lstStyle>
            <a:lvl1pPr>
              <a:defRPr/>
            </a:lvl1pPr>
          </a:lstStyle>
          <a:p>
            <a:pPr>
              <a:defRPr/>
            </a:pPr>
            <a:fld id="{0450F4BC-7543-4554-90B4-67687C064EB2}" type="slidenum">
              <a:rPr lang="fr-CH">
                <a:solidFill>
                  <a:prstClr val="black">
                    <a:tint val="75000"/>
                  </a:prstClr>
                </a:solidFill>
              </a:rPr>
              <a:pPr>
                <a:defRPr/>
              </a:pPr>
              <a:t>‹#›</a:t>
            </a:fld>
            <a:endParaRPr lang="fr-CH" dirty="0">
              <a:solidFill>
                <a:prstClr val="black">
                  <a:tint val="75000"/>
                </a:prstClr>
              </a:solidFill>
            </a:endParaRPr>
          </a:p>
        </p:txBody>
      </p:sp>
    </p:spTree>
    <p:extLst>
      <p:ext uri="{BB962C8B-B14F-4D97-AF65-F5344CB8AC3E}">
        <p14:creationId xmlns:p14="http://schemas.microsoft.com/office/powerpoint/2010/main" val="4257055132"/>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fr-C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Slide Number Placeholder 5"/>
          <p:cNvSpPr>
            <a:spLocks noGrp="1"/>
          </p:cNvSpPr>
          <p:nvPr>
            <p:ph type="sldNum" sz="quarter" idx="10"/>
          </p:nvPr>
        </p:nvSpPr>
        <p:spPr/>
        <p:txBody>
          <a:bodyPr/>
          <a:lstStyle>
            <a:lvl1pPr>
              <a:defRPr/>
            </a:lvl1pPr>
          </a:lstStyle>
          <a:p>
            <a:pPr>
              <a:defRPr/>
            </a:pPr>
            <a:fld id="{FC91C70A-BAA3-4074-87DC-C42589C25BCE}" type="slidenum">
              <a:rPr lang="fr-CH">
                <a:solidFill>
                  <a:prstClr val="black">
                    <a:tint val="75000"/>
                  </a:prstClr>
                </a:solidFill>
              </a:rPr>
              <a:pPr>
                <a:defRPr/>
              </a:pPr>
              <a:t>‹#›</a:t>
            </a:fld>
            <a:endParaRPr lang="fr-CH" dirty="0">
              <a:solidFill>
                <a:prstClr val="black">
                  <a:tint val="75000"/>
                </a:prstClr>
              </a:solidFill>
            </a:endParaRPr>
          </a:p>
        </p:txBody>
      </p:sp>
    </p:spTree>
    <p:extLst>
      <p:ext uri="{BB962C8B-B14F-4D97-AF65-F5344CB8AC3E}">
        <p14:creationId xmlns:p14="http://schemas.microsoft.com/office/powerpoint/2010/main" val="94475055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woObj" preserve="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Content Placeholder 2"/>
          <p:cNvSpPr>
            <a:spLocks noGrp="1"/>
          </p:cNvSpPr>
          <p:nvPr>
            <p:ph sz="half" idx="1"/>
          </p:nvPr>
        </p:nvSpPr>
        <p:spPr>
          <a:xfrm>
            <a:off x="0" y="1295401"/>
            <a:ext cx="9144000" cy="1817914"/>
          </a:xfrm>
          <a:solidFill>
            <a:schemeClr val="tx1"/>
          </a:solidFill>
        </p:spPr>
        <p:txBody>
          <a:bodyPr>
            <a:normAutofit/>
          </a:bodyPr>
          <a:lstStyle>
            <a:lvl1pPr marL="358775" indent="0">
              <a:buNone/>
              <a:defRPr sz="1800" b="1">
                <a:solidFill>
                  <a:schemeClr val="bg1"/>
                </a:solidFill>
                <a:latin typeface="Courier New" pitchFamily="49" charset="0"/>
                <a:cs typeface="Courier New" pitchFamily="49" charset="0"/>
              </a:defRPr>
            </a:lvl1pPr>
            <a:lvl2pPr>
              <a:defRPr sz="1800">
                <a:latin typeface="Courier New" pitchFamily="49" charset="0"/>
                <a:cs typeface="Courier New" pitchFamily="49" charset="0"/>
              </a:defRPr>
            </a:lvl2pPr>
            <a:lvl3pPr>
              <a:defRPr sz="1800">
                <a:latin typeface="Courier New" pitchFamily="49" charset="0"/>
                <a:cs typeface="Courier New" pitchFamily="49" charset="0"/>
              </a:defRPr>
            </a:lvl3pPr>
            <a:lvl4pPr>
              <a:defRPr sz="1800">
                <a:latin typeface="Courier New" pitchFamily="49" charset="0"/>
                <a:cs typeface="Courier New" pitchFamily="49" charset="0"/>
              </a:defRPr>
            </a:lvl4pPr>
            <a:lvl5pPr>
              <a:defRPr sz="1800">
                <a:latin typeface="Courier New" pitchFamily="49" charset="0"/>
                <a:cs typeface="Courier New" pitchFamily="49" charset="0"/>
              </a:defRPr>
            </a:lvl5pPr>
            <a:lvl6pPr>
              <a:defRPr sz="1800"/>
            </a:lvl6pPr>
            <a:lvl7pPr>
              <a:defRPr sz="1800"/>
            </a:lvl7pPr>
            <a:lvl8pPr>
              <a:defRPr sz="1800"/>
            </a:lvl8pPr>
            <a:lvl9pPr>
              <a:defRPr sz="1800"/>
            </a:lvl9pPr>
          </a:lstStyle>
          <a:p>
            <a:pPr lvl="0"/>
            <a:r>
              <a:rPr lang="en-US" dirty="0" smtClean="0"/>
              <a:t>Click to edit Master text styles</a:t>
            </a:r>
          </a:p>
        </p:txBody>
      </p:sp>
      <p:sp>
        <p:nvSpPr>
          <p:cNvPr id="4" name="Content Placeholder 3"/>
          <p:cNvSpPr>
            <a:spLocks noGrp="1"/>
          </p:cNvSpPr>
          <p:nvPr>
            <p:ph sz="half" idx="2"/>
          </p:nvPr>
        </p:nvSpPr>
        <p:spPr>
          <a:xfrm>
            <a:off x="315686" y="3657599"/>
            <a:ext cx="8371114" cy="2468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fr-CH" dirty="0"/>
          </a:p>
        </p:txBody>
      </p:sp>
      <p:sp>
        <p:nvSpPr>
          <p:cNvPr id="5" name="Slide Number Placeholder 5"/>
          <p:cNvSpPr>
            <a:spLocks noGrp="1"/>
          </p:cNvSpPr>
          <p:nvPr>
            <p:ph type="sldNum" sz="quarter" idx="10"/>
          </p:nvPr>
        </p:nvSpPr>
        <p:spPr/>
        <p:txBody>
          <a:bodyPr/>
          <a:lstStyle>
            <a:lvl1pPr>
              <a:defRPr/>
            </a:lvl1pPr>
          </a:lstStyle>
          <a:p>
            <a:pPr>
              <a:defRPr/>
            </a:pPr>
            <a:fld id="{8F123BBB-ABC3-46EA-B9FE-501D136B6DC9}" type="slidenum">
              <a:rPr lang="fr-CH">
                <a:solidFill>
                  <a:prstClr val="black">
                    <a:tint val="75000"/>
                  </a:prstClr>
                </a:solidFill>
              </a:rPr>
              <a:pPr>
                <a:defRPr/>
              </a:pPr>
              <a:t>‹#›</a:t>
            </a:fld>
            <a:endParaRPr lang="fr-CH" dirty="0">
              <a:solidFill>
                <a:prstClr val="black">
                  <a:tint val="75000"/>
                </a:prstClr>
              </a:solidFill>
            </a:endParaRPr>
          </a:p>
        </p:txBody>
      </p:sp>
    </p:spTree>
    <p:extLst>
      <p:ext uri="{BB962C8B-B14F-4D97-AF65-F5344CB8AC3E}">
        <p14:creationId xmlns:p14="http://schemas.microsoft.com/office/powerpoint/2010/main" val="241340458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5" name="Slide Number Placeholder 5"/>
          <p:cNvSpPr>
            <a:spLocks noGrp="1"/>
          </p:cNvSpPr>
          <p:nvPr>
            <p:ph type="sldNum" sz="quarter" idx="10"/>
          </p:nvPr>
        </p:nvSpPr>
        <p:spPr/>
        <p:txBody>
          <a:bodyPr/>
          <a:lstStyle>
            <a:lvl1pPr>
              <a:defRPr/>
            </a:lvl1pPr>
          </a:lstStyle>
          <a:p>
            <a:pPr>
              <a:defRPr/>
            </a:pPr>
            <a:fld id="{53B0C569-8B6E-46B0-8E69-185D78D1E76E}" type="slidenum">
              <a:rPr lang="fr-CH">
                <a:solidFill>
                  <a:prstClr val="black">
                    <a:tint val="75000"/>
                  </a:prstClr>
                </a:solidFill>
              </a:rPr>
              <a:pPr>
                <a:defRPr/>
              </a:pPr>
              <a:t>‹#›</a:t>
            </a:fld>
            <a:endParaRPr lang="fr-CH" dirty="0">
              <a:solidFill>
                <a:prstClr val="black">
                  <a:tint val="75000"/>
                </a:prstClr>
              </a:solidFill>
            </a:endParaRPr>
          </a:p>
        </p:txBody>
      </p:sp>
    </p:spTree>
    <p:extLst>
      <p:ext uri="{BB962C8B-B14F-4D97-AF65-F5344CB8AC3E}">
        <p14:creationId xmlns:p14="http://schemas.microsoft.com/office/powerpoint/2010/main" val="62381688"/>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fr-C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7" name="Slide Number Placeholder 5"/>
          <p:cNvSpPr>
            <a:spLocks noGrp="1"/>
          </p:cNvSpPr>
          <p:nvPr>
            <p:ph type="sldNum" sz="quarter" idx="10"/>
          </p:nvPr>
        </p:nvSpPr>
        <p:spPr/>
        <p:txBody>
          <a:bodyPr/>
          <a:lstStyle>
            <a:lvl1pPr>
              <a:defRPr/>
            </a:lvl1pPr>
          </a:lstStyle>
          <a:p>
            <a:pPr>
              <a:defRPr/>
            </a:pPr>
            <a:fld id="{892B2790-21A7-4A38-886A-E380ECAA83C6}" type="slidenum">
              <a:rPr lang="fr-CH">
                <a:solidFill>
                  <a:prstClr val="black">
                    <a:tint val="75000"/>
                  </a:prstClr>
                </a:solidFill>
              </a:rPr>
              <a:pPr>
                <a:defRPr/>
              </a:pPr>
              <a:t>‹#›</a:t>
            </a:fld>
            <a:endParaRPr lang="fr-CH" dirty="0">
              <a:solidFill>
                <a:prstClr val="black">
                  <a:tint val="75000"/>
                </a:prstClr>
              </a:solidFill>
            </a:endParaRPr>
          </a:p>
        </p:txBody>
      </p:sp>
    </p:spTree>
    <p:extLst>
      <p:ext uri="{BB962C8B-B14F-4D97-AF65-F5344CB8AC3E}">
        <p14:creationId xmlns:p14="http://schemas.microsoft.com/office/powerpoint/2010/main" val="1550277354"/>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atin typeface="Arial" charset="0"/>
              </a:defRPr>
            </a:lvl1pPr>
          </a:lstStyle>
          <a:p>
            <a:pPr defTabSz="457200">
              <a:defRPr/>
            </a:pPr>
            <a:endParaRPr lang="fr-CH" b="0">
              <a:solidFill>
                <a:prstClr val="black"/>
              </a:solidFill>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atin typeface="Arial" charset="0"/>
              </a:defRPr>
            </a:lvl1pPr>
          </a:lstStyle>
          <a:p>
            <a:pPr defTabSz="457200">
              <a:defRPr/>
            </a:pPr>
            <a:endParaRPr lang="fr-CH" b="0">
              <a:solidFill>
                <a:prstClr val="black"/>
              </a:solidFill>
            </a:endParaRPr>
          </a:p>
        </p:txBody>
      </p:sp>
      <p:sp>
        <p:nvSpPr>
          <p:cNvPr id="5" name="Slide Number Placeholder 4"/>
          <p:cNvSpPr>
            <a:spLocks noGrp="1"/>
          </p:cNvSpPr>
          <p:nvPr>
            <p:ph type="sldNum" sz="quarter" idx="12"/>
          </p:nvPr>
        </p:nvSpPr>
        <p:spPr/>
        <p:txBody>
          <a:bodyPr/>
          <a:lstStyle>
            <a:lvl1pPr>
              <a:defRPr/>
            </a:lvl1pPr>
          </a:lstStyle>
          <a:p>
            <a:pPr>
              <a:defRPr/>
            </a:pPr>
            <a:fld id="{56594089-BEA9-4F80-A0FA-4B1000E3EE99}" type="slidenum">
              <a:rPr lang="fr-CH">
                <a:solidFill>
                  <a:prstClr val="black">
                    <a:tint val="75000"/>
                  </a:prstClr>
                </a:solidFill>
              </a:rPr>
              <a:pPr>
                <a:defRPr/>
              </a:pPr>
              <a:t>‹#›</a:t>
            </a:fld>
            <a:endParaRPr lang="fr-CH">
              <a:solidFill>
                <a:prstClr val="black">
                  <a:tint val="75000"/>
                </a:prstClr>
              </a:solidFill>
            </a:endParaRPr>
          </a:p>
        </p:txBody>
      </p:sp>
    </p:spTree>
    <p:extLst>
      <p:ext uri="{BB962C8B-B14F-4D97-AF65-F5344CB8AC3E}">
        <p14:creationId xmlns:p14="http://schemas.microsoft.com/office/powerpoint/2010/main" val="3536740238"/>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atin typeface="Arial" charset="0"/>
              </a:defRPr>
            </a:lvl1pPr>
          </a:lstStyle>
          <a:p>
            <a:pPr defTabSz="457200">
              <a:defRPr/>
            </a:pPr>
            <a:endParaRPr lang="fr-CH" b="0">
              <a:solidFill>
                <a:prstClr val="black"/>
              </a:solidFill>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atin typeface="Arial" charset="0"/>
              </a:defRPr>
            </a:lvl1pPr>
          </a:lstStyle>
          <a:p>
            <a:pPr defTabSz="457200">
              <a:defRPr/>
            </a:pPr>
            <a:endParaRPr lang="fr-CH" b="0">
              <a:solidFill>
                <a:prstClr val="black"/>
              </a:solidFill>
            </a:endParaRPr>
          </a:p>
        </p:txBody>
      </p:sp>
      <p:sp>
        <p:nvSpPr>
          <p:cNvPr id="4" name="Slide Number Placeholder 3"/>
          <p:cNvSpPr>
            <a:spLocks noGrp="1"/>
          </p:cNvSpPr>
          <p:nvPr>
            <p:ph type="sldNum" sz="quarter" idx="12"/>
          </p:nvPr>
        </p:nvSpPr>
        <p:spPr/>
        <p:txBody>
          <a:bodyPr/>
          <a:lstStyle>
            <a:lvl1pPr>
              <a:defRPr/>
            </a:lvl1pPr>
          </a:lstStyle>
          <a:p>
            <a:pPr>
              <a:defRPr/>
            </a:pPr>
            <a:fld id="{40ECE3B0-89EC-4A75-96BD-4907E496FDC2}" type="slidenum">
              <a:rPr lang="fr-CH">
                <a:solidFill>
                  <a:prstClr val="black">
                    <a:tint val="75000"/>
                  </a:prstClr>
                </a:solidFill>
              </a:rPr>
              <a:pPr>
                <a:defRPr/>
              </a:pPr>
              <a:t>‹#›</a:t>
            </a:fld>
            <a:endParaRPr lang="fr-CH">
              <a:solidFill>
                <a:prstClr val="black">
                  <a:tint val="75000"/>
                </a:prstClr>
              </a:solidFill>
            </a:endParaRPr>
          </a:p>
        </p:txBody>
      </p:sp>
    </p:spTree>
    <p:extLst>
      <p:ext uri="{BB962C8B-B14F-4D97-AF65-F5344CB8AC3E}">
        <p14:creationId xmlns:p14="http://schemas.microsoft.com/office/powerpoint/2010/main" val="33198612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723653"/>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CH"/>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atin typeface="Arial" charset="0"/>
              </a:defRPr>
            </a:lvl1pPr>
          </a:lstStyle>
          <a:p>
            <a:pPr defTabSz="457200">
              <a:defRPr/>
            </a:pPr>
            <a:endParaRPr lang="fr-CH" b="0">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atin typeface="Arial" charset="0"/>
              </a:defRPr>
            </a:lvl1pPr>
          </a:lstStyle>
          <a:p>
            <a:pPr defTabSz="457200">
              <a:defRPr/>
            </a:pPr>
            <a:endParaRPr lang="fr-CH" b="0">
              <a:solidFill>
                <a:prstClr val="black"/>
              </a:solidFill>
            </a:endParaRPr>
          </a:p>
        </p:txBody>
      </p:sp>
      <p:sp>
        <p:nvSpPr>
          <p:cNvPr id="7" name="Slide Number Placeholder 6"/>
          <p:cNvSpPr>
            <a:spLocks noGrp="1"/>
          </p:cNvSpPr>
          <p:nvPr>
            <p:ph type="sldNum" sz="quarter" idx="12"/>
          </p:nvPr>
        </p:nvSpPr>
        <p:spPr/>
        <p:txBody>
          <a:bodyPr/>
          <a:lstStyle>
            <a:lvl1pPr>
              <a:defRPr/>
            </a:lvl1pPr>
          </a:lstStyle>
          <a:p>
            <a:pPr>
              <a:defRPr/>
            </a:pPr>
            <a:fld id="{B9F8FF12-F407-4213-9D67-0654D7C391D7}" type="slidenum">
              <a:rPr lang="fr-CH">
                <a:solidFill>
                  <a:prstClr val="black">
                    <a:tint val="75000"/>
                  </a:prstClr>
                </a:solidFill>
              </a:rPr>
              <a:pPr>
                <a:defRPr/>
              </a:pPr>
              <a:t>‹#›</a:t>
            </a:fld>
            <a:endParaRPr lang="fr-CH">
              <a:solidFill>
                <a:prstClr val="black">
                  <a:tint val="75000"/>
                </a:prstClr>
              </a:solidFill>
            </a:endParaRPr>
          </a:p>
        </p:txBody>
      </p:sp>
    </p:spTree>
    <p:extLst>
      <p:ext uri="{BB962C8B-B14F-4D97-AF65-F5344CB8AC3E}">
        <p14:creationId xmlns:p14="http://schemas.microsoft.com/office/powerpoint/2010/main" val="1021480754"/>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CH"/>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CH"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atin typeface="Arial" charset="0"/>
              </a:defRPr>
            </a:lvl1pPr>
          </a:lstStyle>
          <a:p>
            <a:pPr defTabSz="457200">
              <a:defRPr/>
            </a:pPr>
            <a:endParaRPr lang="fr-CH" b="0">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atin typeface="Arial" charset="0"/>
              </a:defRPr>
            </a:lvl1pPr>
          </a:lstStyle>
          <a:p>
            <a:pPr defTabSz="457200">
              <a:defRPr/>
            </a:pPr>
            <a:endParaRPr lang="fr-CH" b="0">
              <a:solidFill>
                <a:prstClr val="black"/>
              </a:solidFill>
            </a:endParaRPr>
          </a:p>
        </p:txBody>
      </p:sp>
      <p:sp>
        <p:nvSpPr>
          <p:cNvPr id="7" name="Slide Number Placeholder 6"/>
          <p:cNvSpPr>
            <a:spLocks noGrp="1"/>
          </p:cNvSpPr>
          <p:nvPr>
            <p:ph type="sldNum" sz="quarter" idx="12"/>
          </p:nvPr>
        </p:nvSpPr>
        <p:spPr/>
        <p:txBody>
          <a:bodyPr/>
          <a:lstStyle>
            <a:lvl1pPr>
              <a:defRPr/>
            </a:lvl1pPr>
          </a:lstStyle>
          <a:p>
            <a:pPr>
              <a:defRPr/>
            </a:pPr>
            <a:fld id="{A8215292-DB0C-49BE-82D6-868EE1E73398}" type="slidenum">
              <a:rPr lang="fr-CH">
                <a:solidFill>
                  <a:prstClr val="black">
                    <a:tint val="75000"/>
                  </a:prstClr>
                </a:solidFill>
              </a:rPr>
              <a:pPr>
                <a:defRPr/>
              </a:pPr>
              <a:t>‹#›</a:t>
            </a:fld>
            <a:endParaRPr lang="fr-CH">
              <a:solidFill>
                <a:prstClr val="black">
                  <a:tint val="75000"/>
                </a:prstClr>
              </a:solidFill>
            </a:endParaRPr>
          </a:p>
        </p:txBody>
      </p:sp>
    </p:spTree>
    <p:extLst>
      <p:ext uri="{BB962C8B-B14F-4D97-AF65-F5344CB8AC3E}">
        <p14:creationId xmlns:p14="http://schemas.microsoft.com/office/powerpoint/2010/main" val="97597949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atin typeface="Arial" charset="0"/>
              </a:defRPr>
            </a:lvl1pPr>
          </a:lstStyle>
          <a:p>
            <a:pPr defTabSz="457200">
              <a:defRPr/>
            </a:pPr>
            <a:endParaRPr lang="fr-CH" b="0">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Arial" charset="0"/>
              </a:defRPr>
            </a:lvl1pPr>
          </a:lstStyle>
          <a:p>
            <a:pPr defTabSz="457200">
              <a:defRPr/>
            </a:pPr>
            <a:endParaRPr lang="fr-CH" b="0">
              <a:solidFill>
                <a:prstClr val="black"/>
              </a:solidFill>
            </a:endParaRPr>
          </a:p>
        </p:txBody>
      </p:sp>
      <p:sp>
        <p:nvSpPr>
          <p:cNvPr id="6" name="Slide Number Placeholder 5"/>
          <p:cNvSpPr>
            <a:spLocks noGrp="1"/>
          </p:cNvSpPr>
          <p:nvPr>
            <p:ph type="sldNum" sz="quarter" idx="12"/>
          </p:nvPr>
        </p:nvSpPr>
        <p:spPr/>
        <p:txBody>
          <a:bodyPr/>
          <a:lstStyle>
            <a:lvl1pPr>
              <a:defRPr/>
            </a:lvl1pPr>
          </a:lstStyle>
          <a:p>
            <a:pPr>
              <a:defRPr/>
            </a:pPr>
            <a:fld id="{90D59A3D-2E78-4B4F-B1D8-B78AE90B5CD6}" type="slidenum">
              <a:rPr lang="fr-CH">
                <a:solidFill>
                  <a:prstClr val="black">
                    <a:tint val="75000"/>
                  </a:prstClr>
                </a:solidFill>
              </a:rPr>
              <a:pPr>
                <a:defRPr/>
              </a:pPr>
              <a:t>‹#›</a:t>
            </a:fld>
            <a:endParaRPr lang="fr-CH">
              <a:solidFill>
                <a:prstClr val="black">
                  <a:tint val="75000"/>
                </a:prstClr>
              </a:solidFill>
            </a:endParaRPr>
          </a:p>
        </p:txBody>
      </p:sp>
    </p:spTree>
    <p:extLst>
      <p:ext uri="{BB962C8B-B14F-4D97-AF65-F5344CB8AC3E}">
        <p14:creationId xmlns:p14="http://schemas.microsoft.com/office/powerpoint/2010/main" val="3735604787"/>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fr-CH"/>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atin typeface="Arial" charset="0"/>
              </a:defRPr>
            </a:lvl1pPr>
          </a:lstStyle>
          <a:p>
            <a:pPr defTabSz="457200">
              <a:defRPr/>
            </a:pPr>
            <a:endParaRPr lang="fr-CH" b="0">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Arial" charset="0"/>
              </a:defRPr>
            </a:lvl1pPr>
          </a:lstStyle>
          <a:p>
            <a:pPr defTabSz="457200">
              <a:defRPr/>
            </a:pPr>
            <a:endParaRPr lang="fr-CH" b="0">
              <a:solidFill>
                <a:prstClr val="black"/>
              </a:solidFill>
            </a:endParaRPr>
          </a:p>
        </p:txBody>
      </p:sp>
      <p:sp>
        <p:nvSpPr>
          <p:cNvPr id="6" name="Slide Number Placeholder 5"/>
          <p:cNvSpPr>
            <a:spLocks noGrp="1"/>
          </p:cNvSpPr>
          <p:nvPr>
            <p:ph type="sldNum" sz="quarter" idx="12"/>
          </p:nvPr>
        </p:nvSpPr>
        <p:spPr/>
        <p:txBody>
          <a:bodyPr/>
          <a:lstStyle>
            <a:lvl1pPr>
              <a:defRPr/>
            </a:lvl1pPr>
          </a:lstStyle>
          <a:p>
            <a:pPr>
              <a:defRPr/>
            </a:pPr>
            <a:fld id="{CF6A3545-341F-431D-AC2F-8858A9A04F48}" type="slidenum">
              <a:rPr lang="fr-CH">
                <a:solidFill>
                  <a:prstClr val="black">
                    <a:tint val="75000"/>
                  </a:prstClr>
                </a:solidFill>
              </a:rPr>
              <a:pPr>
                <a:defRPr/>
              </a:pPr>
              <a:t>‹#›</a:t>
            </a:fld>
            <a:endParaRPr lang="fr-CH">
              <a:solidFill>
                <a:prstClr val="black">
                  <a:tint val="75000"/>
                </a:prstClr>
              </a:solidFill>
            </a:endParaRPr>
          </a:p>
        </p:txBody>
      </p:sp>
    </p:spTree>
    <p:extLst>
      <p:ext uri="{BB962C8B-B14F-4D97-AF65-F5344CB8AC3E}">
        <p14:creationId xmlns:p14="http://schemas.microsoft.com/office/powerpoint/2010/main" val="98024909"/>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lgn="ctr">
              <a:defRPr sz="4000" i="0">
                <a:latin typeface="Arial" pitchFamily="34" charset="0"/>
                <a:cs typeface="Arial" pitchFamily="34" charset="0"/>
              </a:defRPr>
            </a:lvl1pPr>
          </a:lstStyle>
          <a:p>
            <a:r>
              <a:rPr lang="en-US" dirty="0" smtClean="0"/>
              <a:t>Click to edit Master title style</a:t>
            </a:r>
            <a:endParaRPr lang="fr-CH"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fr-CH" dirty="0"/>
          </a:p>
        </p:txBody>
      </p:sp>
    </p:spTree>
    <p:extLst>
      <p:ext uri="{BB962C8B-B14F-4D97-AF65-F5344CB8AC3E}">
        <p14:creationId xmlns:p14="http://schemas.microsoft.com/office/powerpoint/2010/main" val="1233609752"/>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Slide Number Placeholder 5"/>
          <p:cNvSpPr>
            <a:spLocks noGrp="1"/>
          </p:cNvSpPr>
          <p:nvPr>
            <p:ph type="sldNum" sz="quarter" idx="10"/>
          </p:nvPr>
        </p:nvSpPr>
        <p:spPr/>
        <p:txBody>
          <a:bodyPr/>
          <a:lstStyle>
            <a:lvl1pPr>
              <a:defRPr/>
            </a:lvl1pPr>
          </a:lstStyle>
          <a:p>
            <a:pPr>
              <a:defRPr/>
            </a:pPr>
            <a:fld id="{37597C8C-8460-4F90-9158-72346F336C81}" type="slidenum">
              <a:rPr lang="fr-CH">
                <a:solidFill>
                  <a:prstClr val="black">
                    <a:tint val="75000"/>
                  </a:prstClr>
                </a:solidFill>
              </a:rPr>
              <a:pPr>
                <a:defRPr/>
              </a:pPr>
              <a:t>‹#›</a:t>
            </a:fld>
            <a:endParaRPr lang="fr-CH" dirty="0">
              <a:solidFill>
                <a:prstClr val="black">
                  <a:tint val="75000"/>
                </a:prstClr>
              </a:solidFill>
            </a:endParaRPr>
          </a:p>
        </p:txBody>
      </p:sp>
    </p:spTree>
    <p:extLst>
      <p:ext uri="{BB962C8B-B14F-4D97-AF65-F5344CB8AC3E}">
        <p14:creationId xmlns:p14="http://schemas.microsoft.com/office/powerpoint/2010/main" val="757900563"/>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obj" preserve="1">
  <p:cSld name="Ru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Content Placeholder 2"/>
          <p:cNvSpPr>
            <a:spLocks noGrp="1"/>
          </p:cNvSpPr>
          <p:nvPr>
            <p:ph idx="1"/>
          </p:nvPr>
        </p:nvSpPr>
        <p:spPr>
          <a:xfrm>
            <a:off x="239485" y="2723435"/>
            <a:ext cx="8621485" cy="855958"/>
          </a:xfrm>
          <a:solidFill>
            <a:srgbClr val="FFFF00">
              <a:alpha val="20000"/>
            </a:srgbClr>
          </a:solidFill>
          <a:ln>
            <a:solidFill>
              <a:srgbClr val="FF0000"/>
            </a:solidFill>
          </a:ln>
        </p:spPr>
        <p:txBody>
          <a:bodyPr tIns="180000" bIns="180000" anchor="ctr">
            <a:spAutoFit/>
          </a:bodyPr>
          <a:lstStyle>
            <a:lvl1pPr marL="87313" indent="0" algn="ctr">
              <a:buNone/>
              <a:defRPr sz="3200" i="1">
                <a:latin typeface="Times New Roman" pitchFamily="18" charset="0"/>
                <a:cs typeface="Times New Roman" pitchFamily="18" charset="0"/>
              </a:defRPr>
            </a:lvl1pPr>
          </a:lstStyle>
          <a:p>
            <a:pPr lvl="0"/>
            <a:r>
              <a:rPr lang="en-US" dirty="0" smtClean="0"/>
              <a:t>Click to edit Master text styles</a:t>
            </a:r>
          </a:p>
        </p:txBody>
      </p:sp>
      <p:sp>
        <p:nvSpPr>
          <p:cNvPr id="4" name="Slide Number Placeholder 5"/>
          <p:cNvSpPr>
            <a:spLocks noGrp="1"/>
          </p:cNvSpPr>
          <p:nvPr>
            <p:ph type="sldNum" sz="quarter" idx="10"/>
          </p:nvPr>
        </p:nvSpPr>
        <p:spPr/>
        <p:txBody>
          <a:bodyPr/>
          <a:lstStyle>
            <a:lvl1pPr>
              <a:defRPr/>
            </a:lvl1pPr>
          </a:lstStyle>
          <a:p>
            <a:pPr>
              <a:defRPr/>
            </a:pPr>
            <a:fld id="{8B0E5701-2FE3-4EDB-8513-67560FC1FE38}" type="slidenum">
              <a:rPr lang="fr-CH">
                <a:solidFill>
                  <a:prstClr val="black">
                    <a:tint val="75000"/>
                  </a:prstClr>
                </a:solidFill>
              </a:rPr>
              <a:pPr>
                <a:defRPr/>
              </a:pPr>
              <a:t>‹#›</a:t>
            </a:fld>
            <a:endParaRPr lang="fr-CH" dirty="0">
              <a:solidFill>
                <a:prstClr val="black">
                  <a:tint val="75000"/>
                </a:prstClr>
              </a:solidFill>
            </a:endParaRPr>
          </a:p>
        </p:txBody>
      </p:sp>
    </p:spTree>
    <p:extLst>
      <p:ext uri="{BB962C8B-B14F-4D97-AF65-F5344CB8AC3E}">
        <p14:creationId xmlns:p14="http://schemas.microsoft.com/office/powerpoint/2010/main" val="5257541"/>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11428" y="1995055"/>
            <a:ext cx="7772400" cy="1591292"/>
          </a:xfrm>
        </p:spPr>
        <p:txBody>
          <a:bodyPr anchor="t"/>
          <a:lstStyle>
            <a:lvl1pPr algn="ctr">
              <a:defRPr sz="4000" b="1" i="0" cap="none" baseline="0">
                <a:solidFill>
                  <a:schemeClr val="accent2">
                    <a:lumMod val="50000"/>
                  </a:schemeClr>
                </a:solidFill>
                <a:latin typeface="Arial" pitchFamily="34" charset="0"/>
                <a:cs typeface="Arial" pitchFamily="34" charset="0"/>
              </a:defRPr>
            </a:lvl1pPr>
          </a:lstStyle>
          <a:p>
            <a:r>
              <a:rPr lang="en-US" dirty="0" smtClean="0"/>
              <a:t>Click to edit Master title style</a:t>
            </a:r>
            <a:endParaRPr lang="fr-CH" dirty="0"/>
          </a:p>
        </p:txBody>
      </p:sp>
      <p:sp>
        <p:nvSpPr>
          <p:cNvPr id="3" name="Text Placeholder 2"/>
          <p:cNvSpPr>
            <a:spLocks noGrp="1"/>
          </p:cNvSpPr>
          <p:nvPr>
            <p:ph type="body" idx="1"/>
          </p:nvPr>
        </p:nvSpPr>
        <p:spPr>
          <a:xfrm>
            <a:off x="722313" y="3940856"/>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Slide Number Placeholder 5"/>
          <p:cNvSpPr>
            <a:spLocks noGrp="1"/>
          </p:cNvSpPr>
          <p:nvPr>
            <p:ph type="sldNum" sz="quarter" idx="10"/>
          </p:nvPr>
        </p:nvSpPr>
        <p:spPr/>
        <p:txBody>
          <a:bodyPr/>
          <a:lstStyle>
            <a:lvl1pPr>
              <a:defRPr/>
            </a:lvl1pPr>
          </a:lstStyle>
          <a:p>
            <a:pPr>
              <a:defRPr/>
            </a:pPr>
            <a:fld id="{0450F4BC-7543-4554-90B4-67687C064EB2}" type="slidenum">
              <a:rPr lang="fr-CH">
                <a:solidFill>
                  <a:prstClr val="black">
                    <a:tint val="75000"/>
                  </a:prstClr>
                </a:solidFill>
              </a:rPr>
              <a:pPr>
                <a:defRPr/>
              </a:pPr>
              <a:t>‹#›</a:t>
            </a:fld>
            <a:endParaRPr lang="fr-CH" dirty="0">
              <a:solidFill>
                <a:prstClr val="black">
                  <a:tint val="75000"/>
                </a:prstClr>
              </a:solidFill>
            </a:endParaRPr>
          </a:p>
        </p:txBody>
      </p:sp>
    </p:spTree>
    <p:extLst>
      <p:ext uri="{BB962C8B-B14F-4D97-AF65-F5344CB8AC3E}">
        <p14:creationId xmlns:p14="http://schemas.microsoft.com/office/powerpoint/2010/main" val="75135219"/>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fr-C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Slide Number Placeholder 5"/>
          <p:cNvSpPr>
            <a:spLocks noGrp="1"/>
          </p:cNvSpPr>
          <p:nvPr>
            <p:ph type="sldNum" sz="quarter" idx="10"/>
          </p:nvPr>
        </p:nvSpPr>
        <p:spPr/>
        <p:txBody>
          <a:bodyPr/>
          <a:lstStyle>
            <a:lvl1pPr>
              <a:defRPr/>
            </a:lvl1pPr>
          </a:lstStyle>
          <a:p>
            <a:pPr>
              <a:defRPr/>
            </a:pPr>
            <a:fld id="{FC91C70A-BAA3-4074-87DC-C42589C25BCE}" type="slidenum">
              <a:rPr lang="fr-CH">
                <a:solidFill>
                  <a:prstClr val="black">
                    <a:tint val="75000"/>
                  </a:prstClr>
                </a:solidFill>
              </a:rPr>
              <a:pPr>
                <a:defRPr/>
              </a:pPr>
              <a:t>‹#›</a:t>
            </a:fld>
            <a:endParaRPr lang="fr-CH" dirty="0">
              <a:solidFill>
                <a:prstClr val="black">
                  <a:tint val="75000"/>
                </a:prstClr>
              </a:solidFill>
            </a:endParaRPr>
          </a:p>
        </p:txBody>
      </p:sp>
    </p:spTree>
    <p:extLst>
      <p:ext uri="{BB962C8B-B14F-4D97-AF65-F5344CB8AC3E}">
        <p14:creationId xmlns:p14="http://schemas.microsoft.com/office/powerpoint/2010/main" val="1026754686"/>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woObj" preserve="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Content Placeholder 2"/>
          <p:cNvSpPr>
            <a:spLocks noGrp="1"/>
          </p:cNvSpPr>
          <p:nvPr>
            <p:ph sz="half" idx="1"/>
          </p:nvPr>
        </p:nvSpPr>
        <p:spPr>
          <a:xfrm>
            <a:off x="0" y="1295401"/>
            <a:ext cx="9144000" cy="1817914"/>
          </a:xfrm>
          <a:solidFill>
            <a:schemeClr val="tx1"/>
          </a:solidFill>
        </p:spPr>
        <p:txBody>
          <a:bodyPr>
            <a:normAutofit/>
          </a:bodyPr>
          <a:lstStyle>
            <a:lvl1pPr marL="358775" indent="0">
              <a:buNone/>
              <a:defRPr sz="1800" b="1">
                <a:solidFill>
                  <a:schemeClr val="bg1"/>
                </a:solidFill>
                <a:latin typeface="Courier New" pitchFamily="49" charset="0"/>
                <a:cs typeface="Courier New" pitchFamily="49" charset="0"/>
              </a:defRPr>
            </a:lvl1pPr>
            <a:lvl2pPr>
              <a:defRPr sz="1800">
                <a:latin typeface="Courier New" pitchFamily="49" charset="0"/>
                <a:cs typeface="Courier New" pitchFamily="49" charset="0"/>
              </a:defRPr>
            </a:lvl2pPr>
            <a:lvl3pPr>
              <a:defRPr sz="1800">
                <a:latin typeface="Courier New" pitchFamily="49" charset="0"/>
                <a:cs typeface="Courier New" pitchFamily="49" charset="0"/>
              </a:defRPr>
            </a:lvl3pPr>
            <a:lvl4pPr>
              <a:defRPr sz="1800">
                <a:latin typeface="Courier New" pitchFamily="49" charset="0"/>
                <a:cs typeface="Courier New" pitchFamily="49" charset="0"/>
              </a:defRPr>
            </a:lvl4pPr>
            <a:lvl5pPr>
              <a:defRPr sz="1800">
                <a:latin typeface="Courier New" pitchFamily="49" charset="0"/>
                <a:cs typeface="Courier New" pitchFamily="49" charset="0"/>
              </a:defRPr>
            </a:lvl5pPr>
            <a:lvl6pPr>
              <a:defRPr sz="1800"/>
            </a:lvl6pPr>
            <a:lvl7pPr>
              <a:defRPr sz="1800"/>
            </a:lvl7pPr>
            <a:lvl8pPr>
              <a:defRPr sz="1800"/>
            </a:lvl8pPr>
            <a:lvl9pPr>
              <a:defRPr sz="1800"/>
            </a:lvl9pPr>
          </a:lstStyle>
          <a:p>
            <a:pPr lvl="0"/>
            <a:r>
              <a:rPr lang="en-US" dirty="0" smtClean="0"/>
              <a:t>Click to edit Master text styles</a:t>
            </a:r>
          </a:p>
        </p:txBody>
      </p:sp>
      <p:sp>
        <p:nvSpPr>
          <p:cNvPr id="4" name="Content Placeholder 3"/>
          <p:cNvSpPr>
            <a:spLocks noGrp="1"/>
          </p:cNvSpPr>
          <p:nvPr>
            <p:ph sz="half" idx="2"/>
          </p:nvPr>
        </p:nvSpPr>
        <p:spPr>
          <a:xfrm>
            <a:off x="315686" y="3657599"/>
            <a:ext cx="8371114" cy="2468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fr-CH" dirty="0"/>
          </a:p>
        </p:txBody>
      </p:sp>
      <p:sp>
        <p:nvSpPr>
          <p:cNvPr id="5" name="Slide Number Placeholder 5"/>
          <p:cNvSpPr>
            <a:spLocks noGrp="1"/>
          </p:cNvSpPr>
          <p:nvPr>
            <p:ph type="sldNum" sz="quarter" idx="10"/>
          </p:nvPr>
        </p:nvSpPr>
        <p:spPr/>
        <p:txBody>
          <a:bodyPr/>
          <a:lstStyle>
            <a:lvl1pPr>
              <a:defRPr/>
            </a:lvl1pPr>
          </a:lstStyle>
          <a:p>
            <a:pPr>
              <a:defRPr/>
            </a:pPr>
            <a:fld id="{8F123BBB-ABC3-46EA-B9FE-501D136B6DC9}" type="slidenum">
              <a:rPr lang="fr-CH">
                <a:solidFill>
                  <a:prstClr val="black">
                    <a:tint val="75000"/>
                  </a:prstClr>
                </a:solidFill>
              </a:rPr>
              <a:pPr>
                <a:defRPr/>
              </a:pPr>
              <a:t>‹#›</a:t>
            </a:fld>
            <a:endParaRPr lang="fr-CH" dirty="0">
              <a:solidFill>
                <a:prstClr val="black">
                  <a:tint val="75000"/>
                </a:prstClr>
              </a:solidFill>
            </a:endParaRPr>
          </a:p>
        </p:txBody>
      </p:sp>
    </p:spTree>
    <p:extLst>
      <p:ext uri="{BB962C8B-B14F-4D97-AF65-F5344CB8AC3E}">
        <p14:creationId xmlns:p14="http://schemas.microsoft.com/office/powerpoint/2010/main" val="1080257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575D6CD-660E-4199-B1E3-82F4AA57EFC3}" type="slidenum">
              <a:rPr lang="en-US"/>
              <a:pPr>
                <a:defRPr/>
              </a:pPr>
              <a:t>‹#›</a:t>
            </a:fld>
            <a:endParaRPr lang="en-US"/>
          </a:p>
        </p:txBody>
      </p:sp>
    </p:spTree>
    <p:extLst>
      <p:ext uri="{BB962C8B-B14F-4D97-AF65-F5344CB8AC3E}">
        <p14:creationId xmlns:p14="http://schemas.microsoft.com/office/powerpoint/2010/main" val="4401797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CH"/>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075928468"/>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5" name="Slide Number Placeholder 5"/>
          <p:cNvSpPr>
            <a:spLocks noGrp="1"/>
          </p:cNvSpPr>
          <p:nvPr>
            <p:ph type="sldNum" sz="quarter" idx="10"/>
          </p:nvPr>
        </p:nvSpPr>
        <p:spPr/>
        <p:txBody>
          <a:bodyPr/>
          <a:lstStyle>
            <a:lvl1pPr>
              <a:defRPr/>
            </a:lvl1pPr>
          </a:lstStyle>
          <a:p>
            <a:pPr>
              <a:defRPr/>
            </a:pPr>
            <a:fld id="{53B0C569-8B6E-46B0-8E69-185D78D1E76E}" type="slidenum">
              <a:rPr lang="fr-CH">
                <a:solidFill>
                  <a:prstClr val="black">
                    <a:tint val="75000"/>
                  </a:prstClr>
                </a:solidFill>
              </a:rPr>
              <a:pPr>
                <a:defRPr/>
              </a:pPr>
              <a:t>‹#›</a:t>
            </a:fld>
            <a:endParaRPr lang="fr-CH" dirty="0">
              <a:solidFill>
                <a:prstClr val="black">
                  <a:tint val="75000"/>
                </a:prstClr>
              </a:solidFill>
            </a:endParaRPr>
          </a:p>
        </p:txBody>
      </p:sp>
    </p:spTree>
    <p:extLst>
      <p:ext uri="{BB962C8B-B14F-4D97-AF65-F5344CB8AC3E}">
        <p14:creationId xmlns:p14="http://schemas.microsoft.com/office/powerpoint/2010/main" val="2215243792"/>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fr-C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7" name="Slide Number Placeholder 5"/>
          <p:cNvSpPr>
            <a:spLocks noGrp="1"/>
          </p:cNvSpPr>
          <p:nvPr>
            <p:ph type="sldNum" sz="quarter" idx="10"/>
          </p:nvPr>
        </p:nvSpPr>
        <p:spPr/>
        <p:txBody>
          <a:bodyPr/>
          <a:lstStyle>
            <a:lvl1pPr>
              <a:defRPr/>
            </a:lvl1pPr>
          </a:lstStyle>
          <a:p>
            <a:pPr>
              <a:defRPr/>
            </a:pPr>
            <a:fld id="{892B2790-21A7-4A38-886A-E380ECAA83C6}" type="slidenum">
              <a:rPr lang="fr-CH">
                <a:solidFill>
                  <a:prstClr val="black">
                    <a:tint val="75000"/>
                  </a:prstClr>
                </a:solidFill>
              </a:rPr>
              <a:pPr>
                <a:defRPr/>
              </a:pPr>
              <a:t>‹#›</a:t>
            </a:fld>
            <a:endParaRPr lang="fr-CH" dirty="0">
              <a:solidFill>
                <a:prstClr val="black">
                  <a:tint val="75000"/>
                </a:prstClr>
              </a:solidFill>
            </a:endParaRPr>
          </a:p>
        </p:txBody>
      </p:sp>
    </p:spTree>
    <p:extLst>
      <p:ext uri="{BB962C8B-B14F-4D97-AF65-F5344CB8AC3E}">
        <p14:creationId xmlns:p14="http://schemas.microsoft.com/office/powerpoint/2010/main" val="480333221"/>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atin typeface="Arial" charset="0"/>
              </a:defRPr>
            </a:lvl1pPr>
          </a:lstStyle>
          <a:p>
            <a:pPr defTabSz="457200">
              <a:defRPr/>
            </a:pPr>
            <a:endParaRPr lang="fr-CH" b="0">
              <a:solidFill>
                <a:prstClr val="black"/>
              </a:solidFill>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atin typeface="Arial" charset="0"/>
              </a:defRPr>
            </a:lvl1pPr>
          </a:lstStyle>
          <a:p>
            <a:pPr defTabSz="457200">
              <a:defRPr/>
            </a:pPr>
            <a:endParaRPr lang="fr-CH" b="0">
              <a:solidFill>
                <a:prstClr val="black"/>
              </a:solidFill>
            </a:endParaRPr>
          </a:p>
        </p:txBody>
      </p:sp>
      <p:sp>
        <p:nvSpPr>
          <p:cNvPr id="5" name="Slide Number Placeholder 4"/>
          <p:cNvSpPr>
            <a:spLocks noGrp="1"/>
          </p:cNvSpPr>
          <p:nvPr>
            <p:ph type="sldNum" sz="quarter" idx="12"/>
          </p:nvPr>
        </p:nvSpPr>
        <p:spPr/>
        <p:txBody>
          <a:bodyPr/>
          <a:lstStyle>
            <a:lvl1pPr>
              <a:defRPr/>
            </a:lvl1pPr>
          </a:lstStyle>
          <a:p>
            <a:pPr>
              <a:defRPr/>
            </a:pPr>
            <a:fld id="{56594089-BEA9-4F80-A0FA-4B1000E3EE99}" type="slidenum">
              <a:rPr lang="fr-CH">
                <a:solidFill>
                  <a:prstClr val="black">
                    <a:tint val="75000"/>
                  </a:prstClr>
                </a:solidFill>
              </a:rPr>
              <a:pPr>
                <a:defRPr/>
              </a:pPr>
              <a:t>‹#›</a:t>
            </a:fld>
            <a:endParaRPr lang="fr-CH">
              <a:solidFill>
                <a:prstClr val="black">
                  <a:tint val="75000"/>
                </a:prstClr>
              </a:solidFill>
            </a:endParaRPr>
          </a:p>
        </p:txBody>
      </p:sp>
    </p:spTree>
    <p:extLst>
      <p:ext uri="{BB962C8B-B14F-4D97-AF65-F5344CB8AC3E}">
        <p14:creationId xmlns:p14="http://schemas.microsoft.com/office/powerpoint/2010/main" val="3881359844"/>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atin typeface="Arial" charset="0"/>
              </a:defRPr>
            </a:lvl1pPr>
          </a:lstStyle>
          <a:p>
            <a:pPr defTabSz="457200">
              <a:defRPr/>
            </a:pPr>
            <a:endParaRPr lang="fr-CH" b="0">
              <a:solidFill>
                <a:prstClr val="black"/>
              </a:solidFill>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atin typeface="Arial" charset="0"/>
              </a:defRPr>
            </a:lvl1pPr>
          </a:lstStyle>
          <a:p>
            <a:pPr defTabSz="457200">
              <a:defRPr/>
            </a:pPr>
            <a:endParaRPr lang="fr-CH" b="0">
              <a:solidFill>
                <a:prstClr val="black"/>
              </a:solidFill>
            </a:endParaRPr>
          </a:p>
        </p:txBody>
      </p:sp>
      <p:sp>
        <p:nvSpPr>
          <p:cNvPr id="4" name="Slide Number Placeholder 3"/>
          <p:cNvSpPr>
            <a:spLocks noGrp="1"/>
          </p:cNvSpPr>
          <p:nvPr>
            <p:ph type="sldNum" sz="quarter" idx="12"/>
          </p:nvPr>
        </p:nvSpPr>
        <p:spPr/>
        <p:txBody>
          <a:bodyPr/>
          <a:lstStyle>
            <a:lvl1pPr>
              <a:defRPr/>
            </a:lvl1pPr>
          </a:lstStyle>
          <a:p>
            <a:pPr>
              <a:defRPr/>
            </a:pPr>
            <a:fld id="{40ECE3B0-89EC-4A75-96BD-4907E496FDC2}" type="slidenum">
              <a:rPr lang="fr-CH">
                <a:solidFill>
                  <a:prstClr val="black">
                    <a:tint val="75000"/>
                  </a:prstClr>
                </a:solidFill>
              </a:rPr>
              <a:pPr>
                <a:defRPr/>
              </a:pPr>
              <a:t>‹#›</a:t>
            </a:fld>
            <a:endParaRPr lang="fr-CH">
              <a:solidFill>
                <a:prstClr val="black">
                  <a:tint val="75000"/>
                </a:prstClr>
              </a:solidFill>
            </a:endParaRPr>
          </a:p>
        </p:txBody>
      </p:sp>
    </p:spTree>
    <p:extLst>
      <p:ext uri="{BB962C8B-B14F-4D97-AF65-F5344CB8AC3E}">
        <p14:creationId xmlns:p14="http://schemas.microsoft.com/office/powerpoint/2010/main" val="39152589"/>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CH"/>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atin typeface="Arial" charset="0"/>
              </a:defRPr>
            </a:lvl1pPr>
          </a:lstStyle>
          <a:p>
            <a:pPr defTabSz="457200">
              <a:defRPr/>
            </a:pPr>
            <a:endParaRPr lang="fr-CH" b="0">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atin typeface="Arial" charset="0"/>
              </a:defRPr>
            </a:lvl1pPr>
          </a:lstStyle>
          <a:p>
            <a:pPr defTabSz="457200">
              <a:defRPr/>
            </a:pPr>
            <a:endParaRPr lang="fr-CH" b="0">
              <a:solidFill>
                <a:prstClr val="black"/>
              </a:solidFill>
            </a:endParaRPr>
          </a:p>
        </p:txBody>
      </p:sp>
      <p:sp>
        <p:nvSpPr>
          <p:cNvPr id="7" name="Slide Number Placeholder 6"/>
          <p:cNvSpPr>
            <a:spLocks noGrp="1"/>
          </p:cNvSpPr>
          <p:nvPr>
            <p:ph type="sldNum" sz="quarter" idx="12"/>
          </p:nvPr>
        </p:nvSpPr>
        <p:spPr/>
        <p:txBody>
          <a:bodyPr/>
          <a:lstStyle>
            <a:lvl1pPr>
              <a:defRPr/>
            </a:lvl1pPr>
          </a:lstStyle>
          <a:p>
            <a:pPr>
              <a:defRPr/>
            </a:pPr>
            <a:fld id="{B9F8FF12-F407-4213-9D67-0654D7C391D7}" type="slidenum">
              <a:rPr lang="fr-CH">
                <a:solidFill>
                  <a:prstClr val="black">
                    <a:tint val="75000"/>
                  </a:prstClr>
                </a:solidFill>
              </a:rPr>
              <a:pPr>
                <a:defRPr/>
              </a:pPr>
              <a:t>‹#›</a:t>
            </a:fld>
            <a:endParaRPr lang="fr-CH">
              <a:solidFill>
                <a:prstClr val="black">
                  <a:tint val="75000"/>
                </a:prstClr>
              </a:solidFill>
            </a:endParaRPr>
          </a:p>
        </p:txBody>
      </p:sp>
    </p:spTree>
    <p:extLst>
      <p:ext uri="{BB962C8B-B14F-4D97-AF65-F5344CB8AC3E}">
        <p14:creationId xmlns:p14="http://schemas.microsoft.com/office/powerpoint/2010/main" val="3433489252"/>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CH"/>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CH"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atin typeface="Arial" charset="0"/>
              </a:defRPr>
            </a:lvl1pPr>
          </a:lstStyle>
          <a:p>
            <a:pPr defTabSz="457200">
              <a:defRPr/>
            </a:pPr>
            <a:endParaRPr lang="fr-CH" b="0">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atin typeface="Arial" charset="0"/>
              </a:defRPr>
            </a:lvl1pPr>
          </a:lstStyle>
          <a:p>
            <a:pPr defTabSz="457200">
              <a:defRPr/>
            </a:pPr>
            <a:endParaRPr lang="fr-CH" b="0">
              <a:solidFill>
                <a:prstClr val="black"/>
              </a:solidFill>
            </a:endParaRPr>
          </a:p>
        </p:txBody>
      </p:sp>
      <p:sp>
        <p:nvSpPr>
          <p:cNvPr id="7" name="Slide Number Placeholder 6"/>
          <p:cNvSpPr>
            <a:spLocks noGrp="1"/>
          </p:cNvSpPr>
          <p:nvPr>
            <p:ph type="sldNum" sz="quarter" idx="12"/>
          </p:nvPr>
        </p:nvSpPr>
        <p:spPr/>
        <p:txBody>
          <a:bodyPr/>
          <a:lstStyle>
            <a:lvl1pPr>
              <a:defRPr/>
            </a:lvl1pPr>
          </a:lstStyle>
          <a:p>
            <a:pPr>
              <a:defRPr/>
            </a:pPr>
            <a:fld id="{A8215292-DB0C-49BE-82D6-868EE1E73398}" type="slidenum">
              <a:rPr lang="fr-CH">
                <a:solidFill>
                  <a:prstClr val="black">
                    <a:tint val="75000"/>
                  </a:prstClr>
                </a:solidFill>
              </a:rPr>
              <a:pPr>
                <a:defRPr/>
              </a:pPr>
              <a:t>‹#›</a:t>
            </a:fld>
            <a:endParaRPr lang="fr-CH">
              <a:solidFill>
                <a:prstClr val="black">
                  <a:tint val="75000"/>
                </a:prstClr>
              </a:solidFill>
            </a:endParaRPr>
          </a:p>
        </p:txBody>
      </p:sp>
    </p:spTree>
    <p:extLst>
      <p:ext uri="{BB962C8B-B14F-4D97-AF65-F5344CB8AC3E}">
        <p14:creationId xmlns:p14="http://schemas.microsoft.com/office/powerpoint/2010/main" val="3186442891"/>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atin typeface="Arial" charset="0"/>
              </a:defRPr>
            </a:lvl1pPr>
          </a:lstStyle>
          <a:p>
            <a:pPr defTabSz="457200">
              <a:defRPr/>
            </a:pPr>
            <a:endParaRPr lang="fr-CH" b="0">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Arial" charset="0"/>
              </a:defRPr>
            </a:lvl1pPr>
          </a:lstStyle>
          <a:p>
            <a:pPr defTabSz="457200">
              <a:defRPr/>
            </a:pPr>
            <a:endParaRPr lang="fr-CH" b="0">
              <a:solidFill>
                <a:prstClr val="black"/>
              </a:solidFill>
            </a:endParaRPr>
          </a:p>
        </p:txBody>
      </p:sp>
      <p:sp>
        <p:nvSpPr>
          <p:cNvPr id="6" name="Slide Number Placeholder 5"/>
          <p:cNvSpPr>
            <a:spLocks noGrp="1"/>
          </p:cNvSpPr>
          <p:nvPr>
            <p:ph type="sldNum" sz="quarter" idx="12"/>
          </p:nvPr>
        </p:nvSpPr>
        <p:spPr/>
        <p:txBody>
          <a:bodyPr/>
          <a:lstStyle>
            <a:lvl1pPr>
              <a:defRPr/>
            </a:lvl1pPr>
          </a:lstStyle>
          <a:p>
            <a:pPr>
              <a:defRPr/>
            </a:pPr>
            <a:fld id="{90D59A3D-2E78-4B4F-B1D8-B78AE90B5CD6}" type="slidenum">
              <a:rPr lang="fr-CH">
                <a:solidFill>
                  <a:prstClr val="black">
                    <a:tint val="75000"/>
                  </a:prstClr>
                </a:solidFill>
              </a:rPr>
              <a:pPr>
                <a:defRPr/>
              </a:pPr>
              <a:t>‹#›</a:t>
            </a:fld>
            <a:endParaRPr lang="fr-CH">
              <a:solidFill>
                <a:prstClr val="black">
                  <a:tint val="75000"/>
                </a:prstClr>
              </a:solidFill>
            </a:endParaRPr>
          </a:p>
        </p:txBody>
      </p:sp>
    </p:spTree>
    <p:extLst>
      <p:ext uri="{BB962C8B-B14F-4D97-AF65-F5344CB8AC3E}">
        <p14:creationId xmlns:p14="http://schemas.microsoft.com/office/powerpoint/2010/main" val="393492155"/>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fr-CH"/>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atin typeface="Arial" charset="0"/>
              </a:defRPr>
            </a:lvl1pPr>
          </a:lstStyle>
          <a:p>
            <a:pPr defTabSz="457200">
              <a:defRPr/>
            </a:pPr>
            <a:endParaRPr lang="fr-CH" b="0">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Arial" charset="0"/>
              </a:defRPr>
            </a:lvl1pPr>
          </a:lstStyle>
          <a:p>
            <a:pPr defTabSz="457200">
              <a:defRPr/>
            </a:pPr>
            <a:endParaRPr lang="fr-CH" b="0">
              <a:solidFill>
                <a:prstClr val="black"/>
              </a:solidFill>
            </a:endParaRPr>
          </a:p>
        </p:txBody>
      </p:sp>
      <p:sp>
        <p:nvSpPr>
          <p:cNvPr id="6" name="Slide Number Placeholder 5"/>
          <p:cNvSpPr>
            <a:spLocks noGrp="1"/>
          </p:cNvSpPr>
          <p:nvPr>
            <p:ph type="sldNum" sz="quarter" idx="12"/>
          </p:nvPr>
        </p:nvSpPr>
        <p:spPr/>
        <p:txBody>
          <a:bodyPr/>
          <a:lstStyle>
            <a:lvl1pPr>
              <a:defRPr/>
            </a:lvl1pPr>
          </a:lstStyle>
          <a:p>
            <a:pPr>
              <a:defRPr/>
            </a:pPr>
            <a:fld id="{CF6A3545-341F-431D-AC2F-8858A9A04F48}" type="slidenum">
              <a:rPr lang="fr-CH">
                <a:solidFill>
                  <a:prstClr val="black">
                    <a:tint val="75000"/>
                  </a:prstClr>
                </a:solidFill>
              </a:rPr>
              <a:pPr>
                <a:defRPr/>
              </a:pPr>
              <a:t>‹#›</a:t>
            </a:fld>
            <a:endParaRPr lang="fr-CH">
              <a:solidFill>
                <a:prstClr val="black">
                  <a:tint val="75000"/>
                </a:prstClr>
              </a:solidFill>
            </a:endParaRPr>
          </a:p>
        </p:txBody>
      </p:sp>
    </p:spTree>
    <p:extLst>
      <p:ext uri="{BB962C8B-B14F-4D97-AF65-F5344CB8AC3E}">
        <p14:creationId xmlns:p14="http://schemas.microsoft.com/office/powerpoint/2010/main" val="1322618527"/>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lgn="ctr">
              <a:defRPr sz="4000" i="0">
                <a:latin typeface="Arial" pitchFamily="34" charset="0"/>
                <a:cs typeface="Arial" pitchFamily="34" charset="0"/>
              </a:defRPr>
            </a:lvl1pPr>
          </a:lstStyle>
          <a:p>
            <a:r>
              <a:rPr lang="en-US" dirty="0" smtClean="0"/>
              <a:t>Click to edit Master title style</a:t>
            </a:r>
            <a:endParaRPr lang="fr-CH"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fr-CH" dirty="0"/>
          </a:p>
        </p:txBody>
      </p:sp>
    </p:spTree>
    <p:extLst>
      <p:ext uri="{BB962C8B-B14F-4D97-AF65-F5344CB8AC3E}">
        <p14:creationId xmlns:p14="http://schemas.microsoft.com/office/powerpoint/2010/main" val="3661499651"/>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Tree>
    <p:extLst>
      <p:ext uri="{BB962C8B-B14F-4D97-AF65-F5344CB8AC3E}">
        <p14:creationId xmlns:p14="http://schemas.microsoft.com/office/powerpoint/2010/main" val="34089853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CH"/>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CH"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08888395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obj" preserve="1">
  <p:cSld name="Ru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Content Placeholder 2"/>
          <p:cNvSpPr>
            <a:spLocks noGrp="1"/>
          </p:cNvSpPr>
          <p:nvPr>
            <p:ph idx="1"/>
          </p:nvPr>
        </p:nvSpPr>
        <p:spPr>
          <a:xfrm>
            <a:off x="239485" y="1763486"/>
            <a:ext cx="8621485" cy="2775857"/>
          </a:xfrm>
          <a:solidFill>
            <a:srgbClr val="FFFF00">
              <a:alpha val="20000"/>
            </a:srgbClr>
          </a:solidFill>
          <a:ln>
            <a:solidFill>
              <a:srgbClr val="FF0000"/>
            </a:solidFill>
          </a:ln>
        </p:spPr>
        <p:txBody>
          <a:bodyPr tIns="180000" bIns="180000">
            <a:normAutofit/>
          </a:bodyPr>
          <a:lstStyle>
            <a:lvl1pPr marL="87313" indent="0" algn="ctr">
              <a:buNone/>
              <a:defRPr sz="3200" i="1">
                <a:latin typeface="Times New Roman" pitchFamily="18" charset="0"/>
                <a:cs typeface="Times New Roman" pitchFamily="18" charset="0"/>
              </a:defRPr>
            </a:lvl1pPr>
          </a:lstStyle>
          <a:p>
            <a:pPr lvl="0"/>
            <a:r>
              <a:rPr lang="en-US" dirty="0" smtClean="0"/>
              <a:t>Click to edit Master text styles</a:t>
            </a:r>
          </a:p>
        </p:txBody>
      </p:sp>
    </p:spTree>
    <p:extLst>
      <p:ext uri="{BB962C8B-B14F-4D97-AF65-F5344CB8AC3E}">
        <p14:creationId xmlns:p14="http://schemas.microsoft.com/office/powerpoint/2010/main" val="799920206"/>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11428" y="1995055"/>
            <a:ext cx="7772400" cy="1591292"/>
          </a:xfrm>
        </p:spPr>
        <p:txBody>
          <a:bodyPr anchor="t"/>
          <a:lstStyle>
            <a:lvl1pPr algn="ctr">
              <a:defRPr sz="4000" b="1" i="0" cap="none" baseline="0">
                <a:solidFill>
                  <a:schemeClr val="accent2">
                    <a:lumMod val="50000"/>
                  </a:schemeClr>
                </a:solidFill>
                <a:latin typeface="Arial" pitchFamily="34" charset="0"/>
                <a:cs typeface="Arial" pitchFamily="34" charset="0"/>
              </a:defRPr>
            </a:lvl1pPr>
          </a:lstStyle>
          <a:p>
            <a:r>
              <a:rPr lang="en-US" dirty="0" smtClean="0"/>
              <a:t>Click to edit Master title style</a:t>
            </a:r>
            <a:endParaRPr lang="fr-CH" dirty="0"/>
          </a:p>
        </p:txBody>
      </p:sp>
      <p:sp>
        <p:nvSpPr>
          <p:cNvPr id="3" name="Text Placeholder 2"/>
          <p:cNvSpPr>
            <a:spLocks noGrp="1"/>
          </p:cNvSpPr>
          <p:nvPr>
            <p:ph type="body" idx="1"/>
          </p:nvPr>
        </p:nvSpPr>
        <p:spPr>
          <a:xfrm>
            <a:off x="722313" y="3940856"/>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3451768776"/>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woObj" preserve="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Content Placeholder 2"/>
          <p:cNvSpPr>
            <a:spLocks noGrp="1"/>
          </p:cNvSpPr>
          <p:nvPr>
            <p:ph sz="half" idx="1"/>
          </p:nvPr>
        </p:nvSpPr>
        <p:spPr>
          <a:xfrm>
            <a:off x="0" y="1295401"/>
            <a:ext cx="9144000" cy="1817914"/>
          </a:xfrm>
          <a:solidFill>
            <a:schemeClr val="tx1"/>
          </a:solidFill>
        </p:spPr>
        <p:txBody>
          <a:bodyPr>
            <a:normAutofit/>
          </a:bodyPr>
          <a:lstStyle>
            <a:lvl1pPr marL="358775" indent="0">
              <a:buNone/>
              <a:defRPr sz="1800" b="1">
                <a:solidFill>
                  <a:schemeClr val="bg1"/>
                </a:solidFill>
                <a:latin typeface="Courier New" pitchFamily="49" charset="0"/>
                <a:cs typeface="Courier New" pitchFamily="49" charset="0"/>
              </a:defRPr>
            </a:lvl1pPr>
            <a:lvl2pPr>
              <a:defRPr sz="1800">
                <a:latin typeface="Courier New" pitchFamily="49" charset="0"/>
                <a:cs typeface="Courier New" pitchFamily="49" charset="0"/>
              </a:defRPr>
            </a:lvl2pPr>
            <a:lvl3pPr>
              <a:defRPr sz="1800">
                <a:latin typeface="Courier New" pitchFamily="49" charset="0"/>
                <a:cs typeface="Courier New" pitchFamily="49" charset="0"/>
              </a:defRPr>
            </a:lvl3pPr>
            <a:lvl4pPr>
              <a:defRPr sz="1800">
                <a:latin typeface="Courier New" pitchFamily="49" charset="0"/>
                <a:cs typeface="Courier New" pitchFamily="49" charset="0"/>
              </a:defRPr>
            </a:lvl4pPr>
            <a:lvl5pPr>
              <a:defRPr sz="1800">
                <a:latin typeface="Courier New" pitchFamily="49" charset="0"/>
                <a:cs typeface="Courier New" pitchFamily="49" charset="0"/>
              </a:defRPr>
            </a:lvl5pPr>
            <a:lvl6pPr>
              <a:defRPr sz="1800"/>
            </a:lvl6pPr>
            <a:lvl7pPr>
              <a:defRPr sz="1800"/>
            </a:lvl7pPr>
            <a:lvl8pPr>
              <a:defRPr sz="1800"/>
            </a:lvl8pPr>
            <a:lvl9pPr>
              <a:defRPr sz="1800"/>
            </a:lvl9pPr>
          </a:lstStyle>
          <a:p>
            <a:pPr lvl="0"/>
            <a:r>
              <a:rPr lang="en-US" dirty="0" smtClean="0"/>
              <a:t>Click to edit Master text styles</a:t>
            </a:r>
          </a:p>
        </p:txBody>
      </p:sp>
      <p:sp>
        <p:nvSpPr>
          <p:cNvPr id="4" name="Content Placeholder 3"/>
          <p:cNvSpPr>
            <a:spLocks noGrp="1"/>
          </p:cNvSpPr>
          <p:nvPr>
            <p:ph sz="half" idx="2"/>
          </p:nvPr>
        </p:nvSpPr>
        <p:spPr>
          <a:xfrm>
            <a:off x="315686" y="3657599"/>
            <a:ext cx="8371114" cy="2468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fr-CH" dirty="0"/>
          </a:p>
        </p:txBody>
      </p:sp>
    </p:spTree>
    <p:extLst>
      <p:ext uri="{BB962C8B-B14F-4D97-AF65-F5344CB8AC3E}">
        <p14:creationId xmlns:p14="http://schemas.microsoft.com/office/powerpoint/2010/main" val="1164311200"/>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Tree>
    <p:extLst>
      <p:ext uri="{BB962C8B-B14F-4D97-AF65-F5344CB8AC3E}">
        <p14:creationId xmlns:p14="http://schemas.microsoft.com/office/powerpoint/2010/main" val="1059728129"/>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fr-C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Tree>
    <p:extLst>
      <p:ext uri="{BB962C8B-B14F-4D97-AF65-F5344CB8AC3E}">
        <p14:creationId xmlns:p14="http://schemas.microsoft.com/office/powerpoint/2010/main" val="182432794"/>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Tree>
    <p:extLst>
      <p:ext uri="{BB962C8B-B14F-4D97-AF65-F5344CB8AC3E}">
        <p14:creationId xmlns:p14="http://schemas.microsoft.com/office/powerpoint/2010/main" val="2525905426"/>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Blac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902914"/>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CH"/>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atin typeface="Arial" charset="0"/>
                <a:ea typeface="ＭＳ Ｐゴシック" charset="-128"/>
                <a:cs typeface="+mn-cs"/>
              </a:defRPr>
            </a:lvl1pPr>
          </a:lstStyle>
          <a:p>
            <a:pPr defTabSz="457200">
              <a:defRPr/>
            </a:pPr>
            <a:fld id="{0077960C-0543-4CE2-939F-6534EEABFE64}" type="datetimeFigureOut">
              <a:rPr lang="fr-CH" b="0">
                <a:solidFill>
                  <a:prstClr val="black"/>
                </a:solidFill>
              </a:rPr>
              <a:pPr defTabSz="457200">
                <a:defRPr/>
              </a:pPr>
              <a:t>09.07.2019</a:t>
            </a:fld>
            <a:endParaRPr lang="fr-CH" b="0">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atin typeface="Arial" charset="0"/>
                <a:ea typeface="ＭＳ Ｐゴシック" charset="-128"/>
                <a:cs typeface="+mn-cs"/>
              </a:defRPr>
            </a:lvl1pPr>
          </a:lstStyle>
          <a:p>
            <a:pPr defTabSz="457200">
              <a:defRPr/>
            </a:pPr>
            <a:endParaRPr lang="fr-CH" b="0">
              <a:solidFill>
                <a:prstClr val="black"/>
              </a:solidFill>
            </a:endParaRPr>
          </a:p>
        </p:txBody>
      </p:sp>
    </p:spTree>
    <p:extLst>
      <p:ext uri="{BB962C8B-B14F-4D97-AF65-F5344CB8AC3E}">
        <p14:creationId xmlns:p14="http://schemas.microsoft.com/office/powerpoint/2010/main" val="1519221935"/>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CH"/>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CH"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atin typeface="Arial" charset="0"/>
                <a:ea typeface="ＭＳ Ｐゴシック" charset="-128"/>
                <a:cs typeface="+mn-cs"/>
              </a:defRPr>
            </a:lvl1pPr>
          </a:lstStyle>
          <a:p>
            <a:pPr defTabSz="457200">
              <a:defRPr/>
            </a:pPr>
            <a:fld id="{A7BD3CA4-CD83-4BD3-A1EE-CB932794FFFA}" type="datetimeFigureOut">
              <a:rPr lang="fr-CH" b="0">
                <a:solidFill>
                  <a:prstClr val="black"/>
                </a:solidFill>
              </a:rPr>
              <a:pPr defTabSz="457200">
                <a:defRPr/>
              </a:pPr>
              <a:t>09.07.2019</a:t>
            </a:fld>
            <a:endParaRPr lang="fr-CH" b="0">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atin typeface="Arial" charset="0"/>
                <a:ea typeface="ＭＳ Ｐゴシック" charset="-128"/>
                <a:cs typeface="+mn-cs"/>
              </a:defRPr>
            </a:lvl1pPr>
          </a:lstStyle>
          <a:p>
            <a:pPr defTabSz="457200">
              <a:defRPr/>
            </a:pPr>
            <a:endParaRPr lang="fr-CH" b="0">
              <a:solidFill>
                <a:prstClr val="black"/>
              </a:solidFill>
            </a:endParaRPr>
          </a:p>
        </p:txBody>
      </p:sp>
    </p:spTree>
    <p:extLst>
      <p:ext uri="{BB962C8B-B14F-4D97-AF65-F5344CB8AC3E}">
        <p14:creationId xmlns:p14="http://schemas.microsoft.com/office/powerpoint/2010/main" val="3342948052"/>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atin typeface="Arial" charset="0"/>
                <a:ea typeface="ＭＳ Ｐゴシック" charset="-128"/>
                <a:cs typeface="+mn-cs"/>
              </a:defRPr>
            </a:lvl1pPr>
          </a:lstStyle>
          <a:p>
            <a:pPr defTabSz="457200">
              <a:defRPr/>
            </a:pPr>
            <a:fld id="{DE07E412-98BF-45C0-8E40-D7BBAFD7FA06}" type="datetimeFigureOut">
              <a:rPr lang="fr-CH" b="0">
                <a:solidFill>
                  <a:prstClr val="black"/>
                </a:solidFill>
              </a:rPr>
              <a:pPr defTabSz="457200">
                <a:defRPr/>
              </a:pPr>
              <a:t>09.07.2019</a:t>
            </a:fld>
            <a:endParaRPr lang="fr-CH" b="0">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Arial" charset="0"/>
                <a:ea typeface="ＭＳ Ｐゴシック" charset="-128"/>
                <a:cs typeface="+mn-cs"/>
              </a:defRPr>
            </a:lvl1pPr>
          </a:lstStyle>
          <a:p>
            <a:pPr defTabSz="457200">
              <a:defRPr/>
            </a:pPr>
            <a:endParaRPr lang="fr-CH" b="0">
              <a:solidFill>
                <a:prstClr val="black"/>
              </a:solidFill>
            </a:endParaRPr>
          </a:p>
        </p:txBody>
      </p:sp>
    </p:spTree>
    <p:extLst>
      <p:ext uri="{BB962C8B-B14F-4D97-AF65-F5344CB8AC3E}">
        <p14:creationId xmlns:p14="http://schemas.microsoft.com/office/powerpoint/2010/main" val="28447878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Tree>
    <p:extLst>
      <p:ext uri="{BB962C8B-B14F-4D97-AF65-F5344CB8AC3E}">
        <p14:creationId xmlns:p14="http://schemas.microsoft.com/office/powerpoint/2010/main" val="337748773"/>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fr-CH"/>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atin typeface="Arial" charset="0"/>
                <a:ea typeface="ＭＳ Ｐゴシック" charset="-128"/>
                <a:cs typeface="+mn-cs"/>
              </a:defRPr>
            </a:lvl1pPr>
          </a:lstStyle>
          <a:p>
            <a:pPr defTabSz="457200">
              <a:defRPr/>
            </a:pPr>
            <a:fld id="{2B35FCBD-DABA-4D55-99B5-5D52DE01A528}" type="datetimeFigureOut">
              <a:rPr lang="fr-CH" b="0">
                <a:solidFill>
                  <a:prstClr val="black"/>
                </a:solidFill>
              </a:rPr>
              <a:pPr defTabSz="457200">
                <a:defRPr/>
              </a:pPr>
              <a:t>09.07.2019</a:t>
            </a:fld>
            <a:endParaRPr lang="fr-CH" b="0">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Arial" charset="0"/>
                <a:ea typeface="ＭＳ Ｐゴシック" charset="-128"/>
                <a:cs typeface="+mn-cs"/>
              </a:defRPr>
            </a:lvl1pPr>
          </a:lstStyle>
          <a:p>
            <a:pPr defTabSz="457200">
              <a:defRPr/>
            </a:pPr>
            <a:endParaRPr lang="fr-CH" b="0">
              <a:solidFill>
                <a:prstClr val="black"/>
              </a:solidFill>
            </a:endParaRPr>
          </a:p>
        </p:txBody>
      </p:sp>
    </p:spTree>
    <p:extLst>
      <p:ext uri="{BB962C8B-B14F-4D97-AF65-F5344CB8AC3E}">
        <p14:creationId xmlns:p14="http://schemas.microsoft.com/office/powerpoint/2010/main" val="1745823302"/>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486A1DFA-CA29-9143-BF4B-3840FE6AB513}" type="datetimeFigureOut">
              <a:rPr lang="en-US" smtClean="0">
                <a:solidFill>
                  <a:prstClr val="black">
                    <a:tint val="75000"/>
                  </a:prstClr>
                </a:solidFill>
              </a:rPr>
              <a:pPr/>
              <a:t>7/9/2019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95BE129-AFCA-DD43-9891-ACA99A707B5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11297415"/>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486A1DFA-CA29-9143-BF4B-3840FE6AB513}" type="datetimeFigureOut">
              <a:rPr lang="en-US" smtClean="0">
                <a:solidFill>
                  <a:prstClr val="black">
                    <a:tint val="75000"/>
                  </a:prstClr>
                </a:solidFill>
              </a:rPr>
              <a:pPr/>
              <a:t>7/9/2019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95BE129-AFCA-DD43-9891-ACA99A707B5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26785878"/>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486A1DFA-CA29-9143-BF4B-3840FE6AB513}" type="datetimeFigureOut">
              <a:rPr lang="en-US" smtClean="0">
                <a:solidFill>
                  <a:prstClr val="black">
                    <a:tint val="75000"/>
                  </a:prstClr>
                </a:solidFill>
              </a:rPr>
              <a:pPr/>
              <a:t>7/9/2019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95BE129-AFCA-DD43-9891-ACA99A707B5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94091703"/>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486A1DFA-CA29-9143-BF4B-3840FE6AB513}" type="datetimeFigureOut">
              <a:rPr lang="en-US" smtClean="0">
                <a:solidFill>
                  <a:prstClr val="black">
                    <a:tint val="75000"/>
                  </a:prstClr>
                </a:solidFill>
              </a:rPr>
              <a:pPr/>
              <a:t>7/9/2019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95BE129-AFCA-DD43-9891-ACA99A707B5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49892998"/>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486A1DFA-CA29-9143-BF4B-3840FE6AB513}" type="datetimeFigureOut">
              <a:rPr lang="en-US" smtClean="0">
                <a:solidFill>
                  <a:prstClr val="black">
                    <a:tint val="75000"/>
                  </a:prstClr>
                </a:solidFill>
              </a:rPr>
              <a:pPr/>
              <a:t>7/9/2019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795BE129-AFCA-DD43-9891-ACA99A707B5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51972188"/>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486A1DFA-CA29-9143-BF4B-3840FE6AB513}" type="datetimeFigureOut">
              <a:rPr lang="en-US" smtClean="0">
                <a:solidFill>
                  <a:prstClr val="black">
                    <a:tint val="75000"/>
                  </a:prstClr>
                </a:solidFill>
              </a:rPr>
              <a:pPr/>
              <a:t>7/9/2019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795BE129-AFCA-DD43-9891-ACA99A707B5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26135851"/>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6A1DFA-CA29-9143-BF4B-3840FE6AB513}" type="datetimeFigureOut">
              <a:rPr lang="en-US" smtClean="0">
                <a:solidFill>
                  <a:prstClr val="black">
                    <a:tint val="75000"/>
                  </a:prstClr>
                </a:solidFill>
              </a:rPr>
              <a:pPr/>
              <a:t>7/9/2019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795BE129-AFCA-DD43-9891-ACA99A707B5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94117142"/>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486A1DFA-CA29-9143-BF4B-3840FE6AB513}" type="datetimeFigureOut">
              <a:rPr lang="en-US" smtClean="0">
                <a:solidFill>
                  <a:prstClr val="black">
                    <a:tint val="75000"/>
                  </a:prstClr>
                </a:solidFill>
              </a:rPr>
              <a:pPr/>
              <a:t>7/9/2019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95BE129-AFCA-DD43-9891-ACA99A707B5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21969716"/>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486A1DFA-CA29-9143-BF4B-3840FE6AB513}" type="datetimeFigureOut">
              <a:rPr lang="en-US" smtClean="0">
                <a:solidFill>
                  <a:prstClr val="black">
                    <a:tint val="75000"/>
                  </a:prstClr>
                </a:solidFill>
              </a:rPr>
              <a:pPr/>
              <a:t>7/9/2019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95BE129-AFCA-DD43-9891-ACA99A707B5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147135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fr-CH"/>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Tree>
    <p:extLst>
      <p:ext uri="{BB962C8B-B14F-4D97-AF65-F5344CB8AC3E}">
        <p14:creationId xmlns:p14="http://schemas.microsoft.com/office/powerpoint/2010/main" val="3223097616"/>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486A1DFA-CA29-9143-BF4B-3840FE6AB513}" type="datetimeFigureOut">
              <a:rPr lang="en-US" smtClean="0">
                <a:solidFill>
                  <a:prstClr val="black">
                    <a:tint val="75000"/>
                  </a:prstClr>
                </a:solidFill>
              </a:rPr>
              <a:pPr/>
              <a:t>7/9/2019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95BE129-AFCA-DD43-9891-ACA99A707B5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981827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486A1DFA-CA29-9143-BF4B-3840FE6AB513}" type="datetimeFigureOut">
              <a:rPr lang="en-US" smtClean="0">
                <a:solidFill>
                  <a:prstClr val="black">
                    <a:tint val="75000"/>
                  </a:prstClr>
                </a:solidFill>
              </a:rPr>
              <a:pPr/>
              <a:t>7/9/2019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95BE129-AFCA-DD43-9891-ACA99A707B5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23209207"/>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486A1DFA-CA29-9143-BF4B-3840FE6AB513}" type="datetimeFigureOut">
              <a:rPr lang="en-US" smtClean="0">
                <a:solidFill>
                  <a:prstClr val="black">
                    <a:tint val="75000"/>
                  </a:prstClr>
                </a:solidFill>
              </a:rPr>
              <a:pPr/>
              <a:t>7/9/2019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95BE129-AFCA-DD43-9891-ACA99A707B5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70635226"/>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486A1DFA-CA29-9143-BF4B-3840FE6AB513}" type="datetimeFigureOut">
              <a:rPr lang="en-US" smtClean="0">
                <a:solidFill>
                  <a:prstClr val="black">
                    <a:tint val="75000"/>
                  </a:prstClr>
                </a:solidFill>
              </a:rPr>
              <a:pPr/>
              <a:t>7/9/2019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95BE129-AFCA-DD43-9891-ACA99A707B5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5805269"/>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486A1DFA-CA29-9143-BF4B-3840FE6AB513}" type="datetimeFigureOut">
              <a:rPr lang="en-US" smtClean="0">
                <a:solidFill>
                  <a:prstClr val="black">
                    <a:tint val="75000"/>
                  </a:prstClr>
                </a:solidFill>
              </a:rPr>
              <a:pPr/>
              <a:t>7/9/2019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95BE129-AFCA-DD43-9891-ACA99A707B5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64539907"/>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486A1DFA-CA29-9143-BF4B-3840FE6AB513}" type="datetimeFigureOut">
              <a:rPr lang="en-US" smtClean="0">
                <a:solidFill>
                  <a:prstClr val="black">
                    <a:tint val="75000"/>
                  </a:prstClr>
                </a:solidFill>
              </a:rPr>
              <a:pPr/>
              <a:t>7/9/2019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95BE129-AFCA-DD43-9891-ACA99A707B5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35262146"/>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486A1DFA-CA29-9143-BF4B-3840FE6AB513}" type="datetimeFigureOut">
              <a:rPr lang="en-US" smtClean="0">
                <a:solidFill>
                  <a:prstClr val="black">
                    <a:tint val="75000"/>
                  </a:prstClr>
                </a:solidFill>
              </a:rPr>
              <a:pPr/>
              <a:t>7/9/2019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795BE129-AFCA-DD43-9891-ACA99A707B5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0673767"/>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486A1DFA-CA29-9143-BF4B-3840FE6AB513}" type="datetimeFigureOut">
              <a:rPr lang="en-US" smtClean="0">
                <a:solidFill>
                  <a:prstClr val="black">
                    <a:tint val="75000"/>
                  </a:prstClr>
                </a:solidFill>
              </a:rPr>
              <a:pPr/>
              <a:t>7/9/2019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795BE129-AFCA-DD43-9891-ACA99A707B5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03417073"/>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6A1DFA-CA29-9143-BF4B-3840FE6AB513}" type="datetimeFigureOut">
              <a:rPr lang="en-US" smtClean="0">
                <a:solidFill>
                  <a:prstClr val="black">
                    <a:tint val="75000"/>
                  </a:prstClr>
                </a:solidFill>
              </a:rPr>
              <a:pPr/>
              <a:t>7/9/2019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795BE129-AFCA-DD43-9891-ACA99A707B5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6911145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486A1DFA-CA29-9143-BF4B-3840FE6AB513}" type="datetimeFigureOut">
              <a:rPr lang="en-US" smtClean="0">
                <a:solidFill>
                  <a:prstClr val="black">
                    <a:tint val="75000"/>
                  </a:prstClr>
                </a:solidFill>
              </a:rPr>
              <a:pPr/>
              <a:t>7/9/2019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95BE129-AFCA-DD43-9891-ACA99A707B5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613501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fr-CH"/>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fr-CH"/>
          </a:p>
        </p:txBody>
      </p:sp>
      <p:sp>
        <p:nvSpPr>
          <p:cNvPr id="4" name="Rectangle 5"/>
          <p:cNvSpPr>
            <a:spLocks noGrp="1" noChangeArrowheads="1"/>
          </p:cNvSpPr>
          <p:nvPr>
            <p:ph type="dt" sz="half" idx="10"/>
          </p:nvPr>
        </p:nvSpPr>
        <p:spPr>
          <a:ln/>
        </p:spPr>
        <p:txBody>
          <a:bodyPr/>
          <a:lstStyle>
            <a:lvl1pPr>
              <a:defRPr/>
            </a:lvl1pPr>
          </a:lstStyle>
          <a:p>
            <a:pPr>
              <a:defRPr/>
            </a:pPr>
            <a:endParaRPr lang="en-AU"/>
          </a:p>
        </p:txBody>
      </p:sp>
      <p:sp>
        <p:nvSpPr>
          <p:cNvPr id="5" name="Rectangle 6"/>
          <p:cNvSpPr>
            <a:spLocks noGrp="1" noChangeArrowheads="1"/>
          </p:cNvSpPr>
          <p:nvPr>
            <p:ph type="ftr" sz="quarter" idx="11"/>
          </p:nvPr>
        </p:nvSpPr>
        <p:spPr>
          <a:ln/>
        </p:spPr>
        <p:txBody>
          <a:bodyPr/>
          <a:lstStyle>
            <a:lvl1pPr>
              <a:defRPr/>
            </a:lvl1pPr>
          </a:lstStyle>
          <a:p>
            <a:pPr>
              <a:defRPr/>
            </a:pPr>
            <a:endParaRPr lang="en-AU"/>
          </a:p>
        </p:txBody>
      </p:sp>
      <p:sp>
        <p:nvSpPr>
          <p:cNvPr id="6" name="Rectangle 7"/>
          <p:cNvSpPr>
            <a:spLocks noGrp="1" noChangeArrowheads="1"/>
          </p:cNvSpPr>
          <p:nvPr>
            <p:ph type="sldNum" sz="quarter" idx="12"/>
          </p:nvPr>
        </p:nvSpPr>
        <p:spPr>
          <a:ln/>
        </p:spPr>
        <p:txBody>
          <a:bodyPr/>
          <a:lstStyle>
            <a:lvl1pPr>
              <a:defRPr/>
            </a:lvl1pPr>
          </a:lstStyle>
          <a:p>
            <a:pPr>
              <a:defRPr/>
            </a:pPr>
            <a:fld id="{66DD4DC2-5914-4EC1-B64B-DA2968F531C5}" type="slidenum">
              <a:rPr lang="en-AU"/>
              <a:pPr>
                <a:defRPr/>
              </a:pPr>
              <a:t>‹#›</a:t>
            </a:fld>
            <a:endParaRPr lang="en-AU"/>
          </a:p>
        </p:txBody>
      </p:sp>
    </p:spTree>
    <p:extLst>
      <p:ext uri="{BB962C8B-B14F-4D97-AF65-F5344CB8AC3E}">
        <p14:creationId xmlns:p14="http://schemas.microsoft.com/office/powerpoint/2010/main" val="111359942"/>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486A1DFA-CA29-9143-BF4B-3840FE6AB513}" type="datetimeFigureOut">
              <a:rPr lang="en-US" smtClean="0">
                <a:solidFill>
                  <a:prstClr val="black">
                    <a:tint val="75000"/>
                  </a:prstClr>
                </a:solidFill>
              </a:rPr>
              <a:pPr/>
              <a:t>7/9/2019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95BE129-AFCA-DD43-9891-ACA99A707B5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2594654"/>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486A1DFA-CA29-9143-BF4B-3840FE6AB513}" type="datetimeFigureOut">
              <a:rPr lang="en-US" smtClean="0">
                <a:solidFill>
                  <a:prstClr val="black">
                    <a:tint val="75000"/>
                  </a:prstClr>
                </a:solidFill>
              </a:rPr>
              <a:pPr/>
              <a:t>7/9/2019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95BE129-AFCA-DD43-9891-ACA99A707B5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93192579"/>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486A1DFA-CA29-9143-BF4B-3840FE6AB513}" type="datetimeFigureOut">
              <a:rPr lang="en-US" smtClean="0">
                <a:solidFill>
                  <a:prstClr val="black">
                    <a:tint val="75000"/>
                  </a:prstClr>
                </a:solidFill>
              </a:rPr>
              <a:pPr/>
              <a:t>7/9/2019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95BE129-AFCA-DD43-9891-ACA99A707B5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15479875"/>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486A1DFA-CA29-9143-BF4B-3840FE6AB513}" type="datetimeFigureOut">
              <a:rPr lang="en-US" smtClean="0">
                <a:solidFill>
                  <a:prstClr val="black">
                    <a:tint val="75000"/>
                  </a:prstClr>
                </a:solidFill>
              </a:rPr>
              <a:pPr/>
              <a:t>7/9/2019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95BE129-AFCA-DD43-9891-ACA99A707B5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83129708"/>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486A1DFA-CA29-9143-BF4B-3840FE6AB513}" type="datetimeFigureOut">
              <a:rPr lang="en-US" smtClean="0">
                <a:solidFill>
                  <a:prstClr val="black">
                    <a:tint val="75000"/>
                  </a:prstClr>
                </a:solidFill>
              </a:rPr>
              <a:pPr/>
              <a:t>7/9/2019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95BE129-AFCA-DD43-9891-ACA99A707B5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13531749"/>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486A1DFA-CA29-9143-BF4B-3840FE6AB513}" type="datetimeFigureOut">
              <a:rPr lang="en-US" smtClean="0">
                <a:solidFill>
                  <a:prstClr val="black">
                    <a:tint val="75000"/>
                  </a:prstClr>
                </a:solidFill>
              </a:rPr>
              <a:pPr/>
              <a:t>7/9/2019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95BE129-AFCA-DD43-9891-ACA99A707B5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13671941"/>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486A1DFA-CA29-9143-BF4B-3840FE6AB513}" type="datetimeFigureOut">
              <a:rPr lang="en-US" smtClean="0">
                <a:solidFill>
                  <a:prstClr val="black">
                    <a:tint val="75000"/>
                  </a:prstClr>
                </a:solidFill>
              </a:rPr>
              <a:pPr/>
              <a:t>7/9/2019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95BE129-AFCA-DD43-9891-ACA99A707B5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98520161"/>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486A1DFA-CA29-9143-BF4B-3840FE6AB513}" type="datetimeFigureOut">
              <a:rPr lang="en-US" smtClean="0">
                <a:solidFill>
                  <a:prstClr val="black">
                    <a:tint val="75000"/>
                  </a:prstClr>
                </a:solidFill>
              </a:rPr>
              <a:pPr/>
              <a:t>7/9/2019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795BE129-AFCA-DD43-9891-ACA99A707B5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14288597"/>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486A1DFA-CA29-9143-BF4B-3840FE6AB513}" type="datetimeFigureOut">
              <a:rPr lang="en-US" smtClean="0">
                <a:solidFill>
                  <a:prstClr val="black">
                    <a:tint val="75000"/>
                  </a:prstClr>
                </a:solidFill>
              </a:rPr>
              <a:pPr/>
              <a:t>7/9/2019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795BE129-AFCA-DD43-9891-ACA99A707B5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27308270"/>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6A1DFA-CA29-9143-BF4B-3840FE6AB513}" type="datetimeFigureOut">
              <a:rPr lang="en-US" smtClean="0">
                <a:solidFill>
                  <a:prstClr val="black">
                    <a:tint val="75000"/>
                  </a:prstClr>
                </a:solidFill>
              </a:rPr>
              <a:pPr/>
              <a:t>7/9/2019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795BE129-AFCA-DD43-9891-ACA99A707B5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318594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Rectangle 5"/>
          <p:cNvSpPr>
            <a:spLocks noGrp="1" noChangeArrowheads="1"/>
          </p:cNvSpPr>
          <p:nvPr>
            <p:ph type="dt" sz="half" idx="10"/>
          </p:nvPr>
        </p:nvSpPr>
        <p:spPr>
          <a:ln/>
        </p:spPr>
        <p:txBody>
          <a:bodyPr/>
          <a:lstStyle>
            <a:lvl1pPr>
              <a:defRPr/>
            </a:lvl1pPr>
          </a:lstStyle>
          <a:p>
            <a:pPr>
              <a:defRPr/>
            </a:pPr>
            <a:endParaRPr lang="en-AU"/>
          </a:p>
        </p:txBody>
      </p:sp>
      <p:sp>
        <p:nvSpPr>
          <p:cNvPr id="5" name="Rectangle 6"/>
          <p:cNvSpPr>
            <a:spLocks noGrp="1" noChangeArrowheads="1"/>
          </p:cNvSpPr>
          <p:nvPr>
            <p:ph type="ftr" sz="quarter" idx="11"/>
          </p:nvPr>
        </p:nvSpPr>
        <p:spPr>
          <a:ln/>
        </p:spPr>
        <p:txBody>
          <a:bodyPr/>
          <a:lstStyle>
            <a:lvl1pPr>
              <a:defRPr/>
            </a:lvl1pPr>
          </a:lstStyle>
          <a:p>
            <a:pPr>
              <a:defRPr/>
            </a:pPr>
            <a:endParaRPr lang="en-AU"/>
          </a:p>
        </p:txBody>
      </p:sp>
      <p:sp>
        <p:nvSpPr>
          <p:cNvPr id="6" name="Rectangle 7"/>
          <p:cNvSpPr>
            <a:spLocks noGrp="1" noChangeArrowheads="1"/>
          </p:cNvSpPr>
          <p:nvPr>
            <p:ph type="sldNum" sz="quarter" idx="12"/>
          </p:nvPr>
        </p:nvSpPr>
        <p:spPr>
          <a:ln/>
        </p:spPr>
        <p:txBody>
          <a:bodyPr/>
          <a:lstStyle>
            <a:lvl1pPr>
              <a:defRPr/>
            </a:lvl1pPr>
          </a:lstStyle>
          <a:p>
            <a:pPr>
              <a:defRPr/>
            </a:pPr>
            <a:fld id="{C1DFE375-6ADA-4941-AE07-0C51661EF14A}" type="slidenum">
              <a:rPr lang="en-AU"/>
              <a:pPr>
                <a:defRPr/>
              </a:pPr>
              <a:t>‹#›</a:t>
            </a:fld>
            <a:endParaRPr lang="en-AU"/>
          </a:p>
        </p:txBody>
      </p:sp>
    </p:spTree>
    <p:extLst>
      <p:ext uri="{BB962C8B-B14F-4D97-AF65-F5344CB8AC3E}">
        <p14:creationId xmlns:p14="http://schemas.microsoft.com/office/powerpoint/2010/main" val="1274833934"/>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486A1DFA-CA29-9143-BF4B-3840FE6AB513}" type="datetimeFigureOut">
              <a:rPr lang="en-US" smtClean="0">
                <a:solidFill>
                  <a:prstClr val="black">
                    <a:tint val="75000"/>
                  </a:prstClr>
                </a:solidFill>
              </a:rPr>
              <a:pPr/>
              <a:t>7/9/2019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95BE129-AFCA-DD43-9891-ACA99A707B5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79675561"/>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486A1DFA-CA29-9143-BF4B-3840FE6AB513}" type="datetimeFigureOut">
              <a:rPr lang="en-US" smtClean="0">
                <a:solidFill>
                  <a:prstClr val="black">
                    <a:tint val="75000"/>
                  </a:prstClr>
                </a:solidFill>
              </a:rPr>
              <a:pPr/>
              <a:t>7/9/2019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95BE129-AFCA-DD43-9891-ACA99A707B5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94907953"/>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486A1DFA-CA29-9143-BF4B-3840FE6AB513}" type="datetimeFigureOut">
              <a:rPr lang="en-US" smtClean="0">
                <a:solidFill>
                  <a:prstClr val="black">
                    <a:tint val="75000"/>
                  </a:prstClr>
                </a:solidFill>
              </a:rPr>
              <a:pPr/>
              <a:t>7/9/2019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95BE129-AFCA-DD43-9891-ACA99A707B5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528713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486A1DFA-CA29-9143-BF4B-3840FE6AB513}" type="datetimeFigureOut">
              <a:rPr lang="en-US" smtClean="0">
                <a:solidFill>
                  <a:prstClr val="black">
                    <a:tint val="75000"/>
                  </a:prstClr>
                </a:solidFill>
              </a:rPr>
              <a:pPr/>
              <a:t>7/9/2019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95BE129-AFCA-DD43-9891-ACA99A707B5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642629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fr-C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AU"/>
          </a:p>
        </p:txBody>
      </p:sp>
      <p:sp>
        <p:nvSpPr>
          <p:cNvPr id="5" name="Rectangle 6"/>
          <p:cNvSpPr>
            <a:spLocks noGrp="1" noChangeArrowheads="1"/>
          </p:cNvSpPr>
          <p:nvPr>
            <p:ph type="ftr" sz="quarter" idx="11"/>
          </p:nvPr>
        </p:nvSpPr>
        <p:spPr>
          <a:ln/>
        </p:spPr>
        <p:txBody>
          <a:bodyPr/>
          <a:lstStyle>
            <a:lvl1pPr>
              <a:defRPr/>
            </a:lvl1pPr>
          </a:lstStyle>
          <a:p>
            <a:pPr>
              <a:defRPr/>
            </a:pPr>
            <a:endParaRPr lang="en-AU"/>
          </a:p>
        </p:txBody>
      </p:sp>
      <p:sp>
        <p:nvSpPr>
          <p:cNvPr id="6" name="Rectangle 7"/>
          <p:cNvSpPr>
            <a:spLocks noGrp="1" noChangeArrowheads="1"/>
          </p:cNvSpPr>
          <p:nvPr>
            <p:ph type="sldNum" sz="quarter" idx="12"/>
          </p:nvPr>
        </p:nvSpPr>
        <p:spPr>
          <a:ln/>
        </p:spPr>
        <p:txBody>
          <a:bodyPr/>
          <a:lstStyle>
            <a:lvl1pPr>
              <a:defRPr/>
            </a:lvl1pPr>
          </a:lstStyle>
          <a:p>
            <a:pPr>
              <a:defRPr/>
            </a:pPr>
            <a:fld id="{A3A42C3C-55B6-44B1-9BC8-B02396E6EF99}" type="slidenum">
              <a:rPr lang="en-AU"/>
              <a:pPr>
                <a:defRPr/>
              </a:pPr>
              <a:t>‹#›</a:t>
            </a:fld>
            <a:endParaRPr lang="en-AU"/>
          </a:p>
        </p:txBody>
      </p:sp>
    </p:spTree>
    <p:extLst>
      <p:ext uri="{BB962C8B-B14F-4D97-AF65-F5344CB8AC3E}">
        <p14:creationId xmlns:p14="http://schemas.microsoft.com/office/powerpoint/2010/main" val="7967887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Content Placeholder 2"/>
          <p:cNvSpPr>
            <a:spLocks noGrp="1"/>
          </p:cNvSpPr>
          <p:nvPr>
            <p:ph sz="half" idx="1"/>
          </p:nvPr>
        </p:nvSpPr>
        <p:spPr>
          <a:xfrm>
            <a:off x="457200" y="1484313"/>
            <a:ext cx="4038600" cy="4641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Content Placeholder 3"/>
          <p:cNvSpPr>
            <a:spLocks noGrp="1"/>
          </p:cNvSpPr>
          <p:nvPr>
            <p:ph sz="half" idx="2"/>
          </p:nvPr>
        </p:nvSpPr>
        <p:spPr>
          <a:xfrm>
            <a:off x="4648200" y="1484313"/>
            <a:ext cx="4038600" cy="4641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5" name="Rectangle 5"/>
          <p:cNvSpPr>
            <a:spLocks noGrp="1" noChangeArrowheads="1"/>
          </p:cNvSpPr>
          <p:nvPr>
            <p:ph type="dt" sz="half" idx="10"/>
          </p:nvPr>
        </p:nvSpPr>
        <p:spPr>
          <a:ln/>
        </p:spPr>
        <p:txBody>
          <a:bodyPr/>
          <a:lstStyle>
            <a:lvl1pPr>
              <a:defRPr/>
            </a:lvl1pPr>
          </a:lstStyle>
          <a:p>
            <a:pPr>
              <a:defRPr/>
            </a:pPr>
            <a:endParaRPr lang="en-AU"/>
          </a:p>
        </p:txBody>
      </p:sp>
      <p:sp>
        <p:nvSpPr>
          <p:cNvPr id="6" name="Rectangle 6"/>
          <p:cNvSpPr>
            <a:spLocks noGrp="1" noChangeArrowheads="1"/>
          </p:cNvSpPr>
          <p:nvPr>
            <p:ph type="ftr" sz="quarter" idx="11"/>
          </p:nvPr>
        </p:nvSpPr>
        <p:spPr>
          <a:ln/>
        </p:spPr>
        <p:txBody>
          <a:bodyPr/>
          <a:lstStyle>
            <a:lvl1pPr>
              <a:defRPr/>
            </a:lvl1pPr>
          </a:lstStyle>
          <a:p>
            <a:pPr>
              <a:defRPr/>
            </a:pPr>
            <a:endParaRPr lang="en-AU"/>
          </a:p>
        </p:txBody>
      </p:sp>
      <p:sp>
        <p:nvSpPr>
          <p:cNvPr id="7" name="Rectangle 7"/>
          <p:cNvSpPr>
            <a:spLocks noGrp="1" noChangeArrowheads="1"/>
          </p:cNvSpPr>
          <p:nvPr>
            <p:ph type="sldNum" sz="quarter" idx="12"/>
          </p:nvPr>
        </p:nvSpPr>
        <p:spPr>
          <a:ln/>
        </p:spPr>
        <p:txBody>
          <a:bodyPr/>
          <a:lstStyle>
            <a:lvl1pPr>
              <a:defRPr/>
            </a:lvl1pPr>
          </a:lstStyle>
          <a:p>
            <a:pPr>
              <a:defRPr/>
            </a:pPr>
            <a:fld id="{A08E2D85-D733-43D6-8010-878D7FC85FE2}" type="slidenum">
              <a:rPr lang="en-AU"/>
              <a:pPr>
                <a:defRPr/>
              </a:pPr>
              <a:t>‹#›</a:t>
            </a:fld>
            <a:endParaRPr lang="en-AU"/>
          </a:p>
        </p:txBody>
      </p:sp>
    </p:spTree>
    <p:extLst>
      <p:ext uri="{BB962C8B-B14F-4D97-AF65-F5344CB8AC3E}">
        <p14:creationId xmlns:p14="http://schemas.microsoft.com/office/powerpoint/2010/main" val="10016621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fr-C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7" name="Rectangle 5"/>
          <p:cNvSpPr>
            <a:spLocks noGrp="1" noChangeArrowheads="1"/>
          </p:cNvSpPr>
          <p:nvPr>
            <p:ph type="dt" sz="half" idx="10"/>
          </p:nvPr>
        </p:nvSpPr>
        <p:spPr>
          <a:ln/>
        </p:spPr>
        <p:txBody>
          <a:bodyPr/>
          <a:lstStyle>
            <a:lvl1pPr>
              <a:defRPr/>
            </a:lvl1pPr>
          </a:lstStyle>
          <a:p>
            <a:pPr>
              <a:defRPr/>
            </a:pPr>
            <a:endParaRPr lang="en-AU"/>
          </a:p>
        </p:txBody>
      </p:sp>
      <p:sp>
        <p:nvSpPr>
          <p:cNvPr id="8" name="Rectangle 6"/>
          <p:cNvSpPr>
            <a:spLocks noGrp="1" noChangeArrowheads="1"/>
          </p:cNvSpPr>
          <p:nvPr>
            <p:ph type="ftr" sz="quarter" idx="11"/>
          </p:nvPr>
        </p:nvSpPr>
        <p:spPr>
          <a:ln/>
        </p:spPr>
        <p:txBody>
          <a:bodyPr/>
          <a:lstStyle>
            <a:lvl1pPr>
              <a:defRPr/>
            </a:lvl1pPr>
          </a:lstStyle>
          <a:p>
            <a:pPr>
              <a:defRPr/>
            </a:pPr>
            <a:endParaRPr lang="en-AU"/>
          </a:p>
        </p:txBody>
      </p:sp>
      <p:sp>
        <p:nvSpPr>
          <p:cNvPr id="9" name="Rectangle 7"/>
          <p:cNvSpPr>
            <a:spLocks noGrp="1" noChangeArrowheads="1"/>
          </p:cNvSpPr>
          <p:nvPr>
            <p:ph type="sldNum" sz="quarter" idx="12"/>
          </p:nvPr>
        </p:nvSpPr>
        <p:spPr>
          <a:ln/>
        </p:spPr>
        <p:txBody>
          <a:bodyPr/>
          <a:lstStyle>
            <a:lvl1pPr>
              <a:defRPr/>
            </a:lvl1pPr>
          </a:lstStyle>
          <a:p>
            <a:pPr>
              <a:defRPr/>
            </a:pPr>
            <a:fld id="{57B702C7-97CF-4B54-9B96-3E8081E8F316}" type="slidenum">
              <a:rPr lang="en-AU"/>
              <a:pPr>
                <a:defRPr/>
              </a:pPr>
              <a:t>‹#›</a:t>
            </a:fld>
            <a:endParaRPr lang="en-AU"/>
          </a:p>
        </p:txBody>
      </p:sp>
    </p:spTree>
    <p:extLst>
      <p:ext uri="{BB962C8B-B14F-4D97-AF65-F5344CB8AC3E}">
        <p14:creationId xmlns:p14="http://schemas.microsoft.com/office/powerpoint/2010/main" val="14372993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Rectangle 5"/>
          <p:cNvSpPr>
            <a:spLocks noGrp="1" noChangeArrowheads="1"/>
          </p:cNvSpPr>
          <p:nvPr>
            <p:ph type="dt" sz="half" idx="10"/>
          </p:nvPr>
        </p:nvSpPr>
        <p:spPr>
          <a:ln/>
        </p:spPr>
        <p:txBody>
          <a:bodyPr/>
          <a:lstStyle>
            <a:lvl1pPr>
              <a:defRPr/>
            </a:lvl1pPr>
          </a:lstStyle>
          <a:p>
            <a:pPr>
              <a:defRPr/>
            </a:pPr>
            <a:endParaRPr lang="en-AU"/>
          </a:p>
        </p:txBody>
      </p:sp>
      <p:sp>
        <p:nvSpPr>
          <p:cNvPr id="4" name="Rectangle 6"/>
          <p:cNvSpPr>
            <a:spLocks noGrp="1" noChangeArrowheads="1"/>
          </p:cNvSpPr>
          <p:nvPr>
            <p:ph type="ftr" sz="quarter" idx="11"/>
          </p:nvPr>
        </p:nvSpPr>
        <p:spPr>
          <a:ln/>
        </p:spPr>
        <p:txBody>
          <a:bodyPr/>
          <a:lstStyle>
            <a:lvl1pPr>
              <a:defRPr/>
            </a:lvl1pPr>
          </a:lstStyle>
          <a:p>
            <a:pPr>
              <a:defRPr/>
            </a:pPr>
            <a:endParaRPr lang="en-AU"/>
          </a:p>
        </p:txBody>
      </p:sp>
      <p:sp>
        <p:nvSpPr>
          <p:cNvPr id="5" name="Rectangle 7"/>
          <p:cNvSpPr>
            <a:spLocks noGrp="1" noChangeArrowheads="1"/>
          </p:cNvSpPr>
          <p:nvPr>
            <p:ph type="sldNum" sz="quarter" idx="12"/>
          </p:nvPr>
        </p:nvSpPr>
        <p:spPr>
          <a:ln/>
        </p:spPr>
        <p:txBody>
          <a:bodyPr/>
          <a:lstStyle>
            <a:lvl1pPr>
              <a:defRPr/>
            </a:lvl1pPr>
          </a:lstStyle>
          <a:p>
            <a:pPr>
              <a:defRPr/>
            </a:pPr>
            <a:fld id="{AFF8549B-A88C-4FBC-919F-3A46E04A6B81}" type="slidenum">
              <a:rPr lang="en-AU"/>
              <a:pPr>
                <a:defRPr/>
              </a:pPr>
              <a:t>‹#›</a:t>
            </a:fld>
            <a:endParaRPr lang="en-AU"/>
          </a:p>
        </p:txBody>
      </p:sp>
    </p:spTree>
    <p:extLst>
      <p:ext uri="{BB962C8B-B14F-4D97-AF65-F5344CB8AC3E}">
        <p14:creationId xmlns:p14="http://schemas.microsoft.com/office/powerpoint/2010/main" val="2024651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fr-C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E6ADFBA-A691-4700-B595-B8CF3CC11DD1}" type="slidenum">
              <a:rPr lang="en-US"/>
              <a:pPr>
                <a:defRPr/>
              </a:pPr>
              <a:t>‹#›</a:t>
            </a:fld>
            <a:endParaRPr lang="en-US"/>
          </a:p>
        </p:txBody>
      </p:sp>
    </p:spTree>
    <p:extLst>
      <p:ext uri="{BB962C8B-B14F-4D97-AF65-F5344CB8AC3E}">
        <p14:creationId xmlns:p14="http://schemas.microsoft.com/office/powerpoint/2010/main" val="36225689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AU"/>
          </a:p>
        </p:txBody>
      </p:sp>
      <p:sp>
        <p:nvSpPr>
          <p:cNvPr id="3" name="Rectangle 6"/>
          <p:cNvSpPr>
            <a:spLocks noGrp="1" noChangeArrowheads="1"/>
          </p:cNvSpPr>
          <p:nvPr>
            <p:ph type="ftr" sz="quarter" idx="11"/>
          </p:nvPr>
        </p:nvSpPr>
        <p:spPr>
          <a:ln/>
        </p:spPr>
        <p:txBody>
          <a:bodyPr/>
          <a:lstStyle>
            <a:lvl1pPr>
              <a:defRPr/>
            </a:lvl1pPr>
          </a:lstStyle>
          <a:p>
            <a:pPr>
              <a:defRPr/>
            </a:pPr>
            <a:endParaRPr lang="en-AU"/>
          </a:p>
        </p:txBody>
      </p:sp>
      <p:sp>
        <p:nvSpPr>
          <p:cNvPr id="4" name="Rectangle 7"/>
          <p:cNvSpPr>
            <a:spLocks noGrp="1" noChangeArrowheads="1"/>
          </p:cNvSpPr>
          <p:nvPr>
            <p:ph type="sldNum" sz="quarter" idx="12"/>
          </p:nvPr>
        </p:nvSpPr>
        <p:spPr>
          <a:ln/>
        </p:spPr>
        <p:txBody>
          <a:bodyPr/>
          <a:lstStyle>
            <a:lvl1pPr>
              <a:defRPr/>
            </a:lvl1pPr>
          </a:lstStyle>
          <a:p>
            <a:pPr>
              <a:defRPr/>
            </a:pPr>
            <a:fld id="{A78B0E90-F649-4F02-AB9B-C40288BAD344}" type="slidenum">
              <a:rPr lang="en-AU"/>
              <a:pPr>
                <a:defRPr/>
              </a:pPr>
              <a:t>‹#›</a:t>
            </a:fld>
            <a:endParaRPr lang="en-AU"/>
          </a:p>
        </p:txBody>
      </p:sp>
    </p:spTree>
    <p:extLst>
      <p:ext uri="{BB962C8B-B14F-4D97-AF65-F5344CB8AC3E}">
        <p14:creationId xmlns:p14="http://schemas.microsoft.com/office/powerpoint/2010/main" val="8388928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CH"/>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AU"/>
          </a:p>
        </p:txBody>
      </p:sp>
      <p:sp>
        <p:nvSpPr>
          <p:cNvPr id="6" name="Rectangle 6"/>
          <p:cNvSpPr>
            <a:spLocks noGrp="1" noChangeArrowheads="1"/>
          </p:cNvSpPr>
          <p:nvPr>
            <p:ph type="ftr" sz="quarter" idx="11"/>
          </p:nvPr>
        </p:nvSpPr>
        <p:spPr>
          <a:ln/>
        </p:spPr>
        <p:txBody>
          <a:bodyPr/>
          <a:lstStyle>
            <a:lvl1pPr>
              <a:defRPr/>
            </a:lvl1pPr>
          </a:lstStyle>
          <a:p>
            <a:pPr>
              <a:defRPr/>
            </a:pPr>
            <a:endParaRPr lang="en-AU"/>
          </a:p>
        </p:txBody>
      </p:sp>
      <p:sp>
        <p:nvSpPr>
          <p:cNvPr id="7" name="Rectangle 7"/>
          <p:cNvSpPr>
            <a:spLocks noGrp="1" noChangeArrowheads="1"/>
          </p:cNvSpPr>
          <p:nvPr>
            <p:ph type="sldNum" sz="quarter" idx="12"/>
          </p:nvPr>
        </p:nvSpPr>
        <p:spPr>
          <a:ln/>
        </p:spPr>
        <p:txBody>
          <a:bodyPr/>
          <a:lstStyle>
            <a:lvl1pPr>
              <a:defRPr/>
            </a:lvl1pPr>
          </a:lstStyle>
          <a:p>
            <a:pPr>
              <a:defRPr/>
            </a:pPr>
            <a:fld id="{767D8213-7CE6-4A85-8AC0-45223828AD04}" type="slidenum">
              <a:rPr lang="en-AU"/>
              <a:pPr>
                <a:defRPr/>
              </a:pPr>
              <a:t>‹#›</a:t>
            </a:fld>
            <a:endParaRPr lang="en-AU"/>
          </a:p>
        </p:txBody>
      </p:sp>
    </p:spTree>
    <p:extLst>
      <p:ext uri="{BB962C8B-B14F-4D97-AF65-F5344CB8AC3E}">
        <p14:creationId xmlns:p14="http://schemas.microsoft.com/office/powerpoint/2010/main" val="188324707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CH"/>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CH"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AU"/>
          </a:p>
        </p:txBody>
      </p:sp>
      <p:sp>
        <p:nvSpPr>
          <p:cNvPr id="6" name="Rectangle 6"/>
          <p:cNvSpPr>
            <a:spLocks noGrp="1" noChangeArrowheads="1"/>
          </p:cNvSpPr>
          <p:nvPr>
            <p:ph type="ftr" sz="quarter" idx="11"/>
          </p:nvPr>
        </p:nvSpPr>
        <p:spPr>
          <a:ln/>
        </p:spPr>
        <p:txBody>
          <a:bodyPr/>
          <a:lstStyle>
            <a:lvl1pPr>
              <a:defRPr/>
            </a:lvl1pPr>
          </a:lstStyle>
          <a:p>
            <a:pPr>
              <a:defRPr/>
            </a:pPr>
            <a:endParaRPr lang="en-AU"/>
          </a:p>
        </p:txBody>
      </p:sp>
      <p:sp>
        <p:nvSpPr>
          <p:cNvPr id="7" name="Rectangle 7"/>
          <p:cNvSpPr>
            <a:spLocks noGrp="1" noChangeArrowheads="1"/>
          </p:cNvSpPr>
          <p:nvPr>
            <p:ph type="sldNum" sz="quarter" idx="12"/>
          </p:nvPr>
        </p:nvSpPr>
        <p:spPr>
          <a:ln/>
        </p:spPr>
        <p:txBody>
          <a:bodyPr/>
          <a:lstStyle>
            <a:lvl1pPr>
              <a:defRPr/>
            </a:lvl1pPr>
          </a:lstStyle>
          <a:p>
            <a:pPr>
              <a:defRPr/>
            </a:pPr>
            <a:fld id="{33C27C58-767E-4A1A-9708-26F55B71055A}" type="slidenum">
              <a:rPr lang="en-AU"/>
              <a:pPr>
                <a:defRPr/>
              </a:pPr>
              <a:t>‹#›</a:t>
            </a:fld>
            <a:endParaRPr lang="en-AU"/>
          </a:p>
        </p:txBody>
      </p:sp>
    </p:spTree>
    <p:extLst>
      <p:ext uri="{BB962C8B-B14F-4D97-AF65-F5344CB8AC3E}">
        <p14:creationId xmlns:p14="http://schemas.microsoft.com/office/powerpoint/2010/main" val="24939097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Rectangle 5"/>
          <p:cNvSpPr>
            <a:spLocks noGrp="1" noChangeArrowheads="1"/>
          </p:cNvSpPr>
          <p:nvPr>
            <p:ph type="dt" sz="half" idx="10"/>
          </p:nvPr>
        </p:nvSpPr>
        <p:spPr>
          <a:ln/>
        </p:spPr>
        <p:txBody>
          <a:bodyPr/>
          <a:lstStyle>
            <a:lvl1pPr>
              <a:defRPr/>
            </a:lvl1pPr>
          </a:lstStyle>
          <a:p>
            <a:pPr>
              <a:defRPr/>
            </a:pPr>
            <a:endParaRPr lang="en-AU"/>
          </a:p>
        </p:txBody>
      </p:sp>
      <p:sp>
        <p:nvSpPr>
          <p:cNvPr id="5" name="Rectangle 6"/>
          <p:cNvSpPr>
            <a:spLocks noGrp="1" noChangeArrowheads="1"/>
          </p:cNvSpPr>
          <p:nvPr>
            <p:ph type="ftr" sz="quarter" idx="11"/>
          </p:nvPr>
        </p:nvSpPr>
        <p:spPr>
          <a:ln/>
        </p:spPr>
        <p:txBody>
          <a:bodyPr/>
          <a:lstStyle>
            <a:lvl1pPr>
              <a:defRPr/>
            </a:lvl1pPr>
          </a:lstStyle>
          <a:p>
            <a:pPr>
              <a:defRPr/>
            </a:pPr>
            <a:endParaRPr lang="en-AU"/>
          </a:p>
        </p:txBody>
      </p:sp>
      <p:sp>
        <p:nvSpPr>
          <p:cNvPr id="6" name="Rectangle 7"/>
          <p:cNvSpPr>
            <a:spLocks noGrp="1" noChangeArrowheads="1"/>
          </p:cNvSpPr>
          <p:nvPr>
            <p:ph type="sldNum" sz="quarter" idx="12"/>
          </p:nvPr>
        </p:nvSpPr>
        <p:spPr>
          <a:ln/>
        </p:spPr>
        <p:txBody>
          <a:bodyPr/>
          <a:lstStyle>
            <a:lvl1pPr>
              <a:defRPr/>
            </a:lvl1pPr>
          </a:lstStyle>
          <a:p>
            <a:pPr>
              <a:defRPr/>
            </a:pPr>
            <a:fld id="{D7666ED4-1710-40BE-85DE-955296A88C07}" type="slidenum">
              <a:rPr lang="en-AU"/>
              <a:pPr>
                <a:defRPr/>
              </a:pPr>
              <a:t>‹#›</a:t>
            </a:fld>
            <a:endParaRPr lang="en-AU"/>
          </a:p>
        </p:txBody>
      </p:sp>
    </p:spTree>
    <p:extLst>
      <p:ext uri="{BB962C8B-B14F-4D97-AF65-F5344CB8AC3E}">
        <p14:creationId xmlns:p14="http://schemas.microsoft.com/office/powerpoint/2010/main" val="20050582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15888"/>
            <a:ext cx="2057400" cy="6010275"/>
          </a:xfrm>
        </p:spPr>
        <p:txBody>
          <a:bodyPr vert="eaVert"/>
          <a:lstStyle/>
          <a:p>
            <a:r>
              <a:rPr lang="en-US" smtClean="0"/>
              <a:t>Click to edit Master title style</a:t>
            </a:r>
            <a:endParaRPr lang="fr-CH"/>
          </a:p>
        </p:txBody>
      </p:sp>
      <p:sp>
        <p:nvSpPr>
          <p:cNvPr id="3" name="Vertical Text Placeholder 2"/>
          <p:cNvSpPr>
            <a:spLocks noGrp="1"/>
          </p:cNvSpPr>
          <p:nvPr>
            <p:ph type="body" orient="vert" idx="1"/>
          </p:nvPr>
        </p:nvSpPr>
        <p:spPr>
          <a:xfrm>
            <a:off x="457200" y="115888"/>
            <a:ext cx="6019800" cy="60102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Rectangle 5"/>
          <p:cNvSpPr>
            <a:spLocks noGrp="1" noChangeArrowheads="1"/>
          </p:cNvSpPr>
          <p:nvPr>
            <p:ph type="dt" sz="half" idx="10"/>
          </p:nvPr>
        </p:nvSpPr>
        <p:spPr>
          <a:ln/>
        </p:spPr>
        <p:txBody>
          <a:bodyPr/>
          <a:lstStyle>
            <a:lvl1pPr>
              <a:defRPr/>
            </a:lvl1pPr>
          </a:lstStyle>
          <a:p>
            <a:pPr>
              <a:defRPr/>
            </a:pPr>
            <a:endParaRPr lang="en-AU"/>
          </a:p>
        </p:txBody>
      </p:sp>
      <p:sp>
        <p:nvSpPr>
          <p:cNvPr id="5" name="Rectangle 6"/>
          <p:cNvSpPr>
            <a:spLocks noGrp="1" noChangeArrowheads="1"/>
          </p:cNvSpPr>
          <p:nvPr>
            <p:ph type="ftr" sz="quarter" idx="11"/>
          </p:nvPr>
        </p:nvSpPr>
        <p:spPr>
          <a:ln/>
        </p:spPr>
        <p:txBody>
          <a:bodyPr/>
          <a:lstStyle>
            <a:lvl1pPr>
              <a:defRPr/>
            </a:lvl1pPr>
          </a:lstStyle>
          <a:p>
            <a:pPr>
              <a:defRPr/>
            </a:pPr>
            <a:endParaRPr lang="en-AU"/>
          </a:p>
        </p:txBody>
      </p:sp>
      <p:sp>
        <p:nvSpPr>
          <p:cNvPr id="6" name="Rectangle 7"/>
          <p:cNvSpPr>
            <a:spLocks noGrp="1" noChangeArrowheads="1"/>
          </p:cNvSpPr>
          <p:nvPr>
            <p:ph type="sldNum" sz="quarter" idx="12"/>
          </p:nvPr>
        </p:nvSpPr>
        <p:spPr>
          <a:ln/>
        </p:spPr>
        <p:txBody>
          <a:bodyPr/>
          <a:lstStyle>
            <a:lvl1pPr>
              <a:defRPr/>
            </a:lvl1pPr>
          </a:lstStyle>
          <a:p>
            <a:pPr>
              <a:defRPr/>
            </a:pPr>
            <a:fld id="{A756A3B2-2743-4287-85D3-9CD483E60A24}" type="slidenum">
              <a:rPr lang="en-AU"/>
              <a:pPr>
                <a:defRPr/>
              </a:pPr>
              <a:t>‹#›</a:t>
            </a:fld>
            <a:endParaRPr lang="en-AU"/>
          </a:p>
        </p:txBody>
      </p:sp>
    </p:spTree>
    <p:extLst>
      <p:ext uri="{BB962C8B-B14F-4D97-AF65-F5344CB8AC3E}">
        <p14:creationId xmlns:p14="http://schemas.microsoft.com/office/powerpoint/2010/main" val="16087408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8786" name="Rectangle 2"/>
          <p:cNvSpPr>
            <a:spLocks noGrp="1" noChangeArrowheads="1"/>
          </p:cNvSpPr>
          <p:nvPr>
            <p:ph type="ctrTitle"/>
          </p:nvPr>
        </p:nvSpPr>
        <p:spPr>
          <a:xfrm>
            <a:off x="685800" y="2130425"/>
            <a:ext cx="7772400" cy="1470025"/>
          </a:xfrm>
        </p:spPr>
        <p:txBody>
          <a:bodyPr/>
          <a:lstStyle>
            <a:lvl1pPr algn="ctr">
              <a:defRPr sz="4000" i="0">
                <a:latin typeface="Helvetica" pitchFamily="34" charset="0"/>
              </a:defRPr>
            </a:lvl1pPr>
          </a:lstStyle>
          <a:p>
            <a:pPr lvl="0"/>
            <a:r>
              <a:rPr lang="en-US" noProof="0" smtClean="0"/>
              <a:t>Click to edit Master title style</a:t>
            </a:r>
          </a:p>
        </p:txBody>
      </p:sp>
      <p:sp>
        <p:nvSpPr>
          <p:cNvPr id="118787" name="Rectangle 3"/>
          <p:cNvSpPr>
            <a:spLocks noGrp="1" noChangeArrowheads="1"/>
          </p:cNvSpPr>
          <p:nvPr>
            <p:ph type="subTitle" idx="1"/>
          </p:nvPr>
        </p:nvSpPr>
        <p:spPr>
          <a:xfrm>
            <a:off x="1371600" y="3886200"/>
            <a:ext cx="6400800" cy="1752600"/>
          </a:xfrm>
        </p:spPr>
        <p:txBody>
          <a:bodyPr/>
          <a:lstStyle>
            <a:lvl1pPr marL="0" indent="0" algn="ctr">
              <a:buFontTx/>
              <a:buNone/>
              <a:defRPr>
                <a:latin typeface="Helvetica" pitchFamily="34" charset="0"/>
              </a:defRPr>
            </a:lvl1pPr>
          </a:lstStyle>
          <a:p>
            <a:pPr lvl="0"/>
            <a:r>
              <a:rPr lang="en-US" noProof="0" smtClean="0"/>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66C6905-4097-4930-B3FC-4188A771A3D8}" type="slidenum">
              <a:rPr lang="en-US"/>
              <a:pPr>
                <a:defRPr/>
              </a:pPr>
              <a:t>‹#›</a:t>
            </a:fld>
            <a:endParaRPr lang="en-US"/>
          </a:p>
        </p:txBody>
      </p:sp>
    </p:spTree>
    <p:extLst>
      <p:ext uri="{BB962C8B-B14F-4D97-AF65-F5344CB8AC3E}">
        <p14:creationId xmlns:p14="http://schemas.microsoft.com/office/powerpoint/2010/main" val="34687684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009E7CD-5DC9-49A2-B188-BBF3B6CE543F}" type="slidenum">
              <a:rPr lang="en-US"/>
              <a:pPr>
                <a:defRPr/>
              </a:pPr>
              <a:t>‹#›</a:t>
            </a:fld>
            <a:endParaRPr lang="en-US"/>
          </a:p>
        </p:txBody>
      </p:sp>
    </p:spTree>
    <p:extLst>
      <p:ext uri="{BB962C8B-B14F-4D97-AF65-F5344CB8AC3E}">
        <p14:creationId xmlns:p14="http://schemas.microsoft.com/office/powerpoint/2010/main" val="35581299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fr-C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71FAC2E-82A8-43D3-BA41-D70D3314BF28}" type="slidenum">
              <a:rPr lang="en-US"/>
              <a:pPr>
                <a:defRPr/>
              </a:pPr>
              <a:t>‹#›</a:t>
            </a:fld>
            <a:endParaRPr lang="en-US"/>
          </a:p>
        </p:txBody>
      </p:sp>
    </p:spTree>
    <p:extLst>
      <p:ext uri="{BB962C8B-B14F-4D97-AF65-F5344CB8AC3E}">
        <p14:creationId xmlns:p14="http://schemas.microsoft.com/office/powerpoint/2010/main" val="10555063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Content Placeholder 2"/>
          <p:cNvSpPr>
            <a:spLocks noGrp="1"/>
          </p:cNvSpPr>
          <p:nvPr>
            <p:ph sz="half" idx="1"/>
          </p:nvPr>
        </p:nvSpPr>
        <p:spPr>
          <a:xfrm>
            <a:off x="457200" y="1066800"/>
            <a:ext cx="4038600" cy="5059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Content Placeholder 3"/>
          <p:cNvSpPr>
            <a:spLocks noGrp="1"/>
          </p:cNvSpPr>
          <p:nvPr>
            <p:ph sz="half" idx="2"/>
          </p:nvPr>
        </p:nvSpPr>
        <p:spPr>
          <a:xfrm>
            <a:off x="4648200" y="1066800"/>
            <a:ext cx="4038600" cy="5059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DBE2592-80A2-4B15-8CED-3DEE0204EF52}" type="slidenum">
              <a:rPr lang="en-US"/>
              <a:pPr>
                <a:defRPr/>
              </a:pPr>
              <a:t>‹#›</a:t>
            </a:fld>
            <a:endParaRPr lang="en-US"/>
          </a:p>
        </p:txBody>
      </p:sp>
    </p:spTree>
    <p:extLst>
      <p:ext uri="{BB962C8B-B14F-4D97-AF65-F5344CB8AC3E}">
        <p14:creationId xmlns:p14="http://schemas.microsoft.com/office/powerpoint/2010/main" val="24661812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fr-C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ABE436D1-2145-4FD0-A804-9966E78D7182}" type="slidenum">
              <a:rPr lang="en-US"/>
              <a:pPr>
                <a:defRPr/>
              </a:pPr>
              <a:t>‹#›</a:t>
            </a:fld>
            <a:endParaRPr lang="en-US"/>
          </a:p>
        </p:txBody>
      </p:sp>
    </p:spTree>
    <p:extLst>
      <p:ext uri="{BB962C8B-B14F-4D97-AF65-F5344CB8AC3E}">
        <p14:creationId xmlns:p14="http://schemas.microsoft.com/office/powerpoint/2010/main" val="1082381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Content Placeholder 2"/>
          <p:cNvSpPr>
            <a:spLocks noGrp="1"/>
          </p:cNvSpPr>
          <p:nvPr>
            <p:ph sz="half" idx="1"/>
          </p:nvPr>
        </p:nvSpPr>
        <p:spPr>
          <a:xfrm>
            <a:off x="457200" y="1066800"/>
            <a:ext cx="4038600" cy="5059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Content Placeholder 3"/>
          <p:cNvSpPr>
            <a:spLocks noGrp="1"/>
          </p:cNvSpPr>
          <p:nvPr>
            <p:ph sz="half" idx="2"/>
          </p:nvPr>
        </p:nvSpPr>
        <p:spPr>
          <a:xfrm>
            <a:off x="4648200" y="1066800"/>
            <a:ext cx="4038600" cy="5059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A617384-4EFD-4D5C-8A4A-4860F9E720C7}" type="slidenum">
              <a:rPr lang="en-US"/>
              <a:pPr>
                <a:defRPr/>
              </a:pPr>
              <a:t>‹#›</a:t>
            </a:fld>
            <a:endParaRPr lang="en-US"/>
          </a:p>
        </p:txBody>
      </p:sp>
    </p:spTree>
    <p:extLst>
      <p:ext uri="{BB962C8B-B14F-4D97-AF65-F5344CB8AC3E}">
        <p14:creationId xmlns:p14="http://schemas.microsoft.com/office/powerpoint/2010/main" val="33179109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36708DD6-4223-427E-BB73-8F8EA2B7F98F}" type="slidenum">
              <a:rPr lang="en-US"/>
              <a:pPr>
                <a:defRPr/>
              </a:pPr>
              <a:t>‹#›</a:t>
            </a:fld>
            <a:endParaRPr lang="en-US"/>
          </a:p>
        </p:txBody>
      </p:sp>
    </p:spTree>
    <p:extLst>
      <p:ext uri="{BB962C8B-B14F-4D97-AF65-F5344CB8AC3E}">
        <p14:creationId xmlns:p14="http://schemas.microsoft.com/office/powerpoint/2010/main" val="11884371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4F2E82FE-28E5-4634-B972-73216D3676AD}" type="slidenum">
              <a:rPr lang="en-US"/>
              <a:pPr>
                <a:defRPr/>
              </a:pPr>
              <a:t>‹#›</a:t>
            </a:fld>
            <a:endParaRPr lang="en-US"/>
          </a:p>
        </p:txBody>
      </p:sp>
    </p:spTree>
    <p:extLst>
      <p:ext uri="{BB962C8B-B14F-4D97-AF65-F5344CB8AC3E}">
        <p14:creationId xmlns:p14="http://schemas.microsoft.com/office/powerpoint/2010/main" val="30112361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CH"/>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9475807-0C74-4FAC-B46E-4AC79F54D27D}" type="slidenum">
              <a:rPr lang="en-US"/>
              <a:pPr>
                <a:defRPr/>
              </a:pPr>
              <a:t>‹#›</a:t>
            </a:fld>
            <a:endParaRPr lang="en-US"/>
          </a:p>
        </p:txBody>
      </p:sp>
    </p:spTree>
    <p:extLst>
      <p:ext uri="{BB962C8B-B14F-4D97-AF65-F5344CB8AC3E}">
        <p14:creationId xmlns:p14="http://schemas.microsoft.com/office/powerpoint/2010/main" val="15571314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CH"/>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CH"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9CC4A9C-AE35-4C9E-A411-6E22502A7C9D}" type="slidenum">
              <a:rPr lang="en-US"/>
              <a:pPr>
                <a:defRPr/>
              </a:pPr>
              <a:t>‹#›</a:t>
            </a:fld>
            <a:endParaRPr lang="en-US"/>
          </a:p>
        </p:txBody>
      </p:sp>
    </p:spTree>
    <p:extLst>
      <p:ext uri="{BB962C8B-B14F-4D97-AF65-F5344CB8AC3E}">
        <p14:creationId xmlns:p14="http://schemas.microsoft.com/office/powerpoint/2010/main" val="6645477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D521D37-A8E7-4268-A0D9-6652805F9C5A}" type="slidenum">
              <a:rPr lang="en-US"/>
              <a:pPr>
                <a:defRPr/>
              </a:pPr>
              <a:t>‹#›</a:t>
            </a:fld>
            <a:endParaRPr lang="en-US"/>
          </a:p>
        </p:txBody>
      </p:sp>
    </p:spTree>
    <p:extLst>
      <p:ext uri="{BB962C8B-B14F-4D97-AF65-F5344CB8AC3E}">
        <p14:creationId xmlns:p14="http://schemas.microsoft.com/office/powerpoint/2010/main" val="5614648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152400"/>
            <a:ext cx="2190750" cy="5973763"/>
          </a:xfrm>
        </p:spPr>
        <p:txBody>
          <a:bodyPr vert="eaVert"/>
          <a:lstStyle/>
          <a:p>
            <a:r>
              <a:rPr lang="en-US" smtClean="0"/>
              <a:t>Click to edit Master title style</a:t>
            </a:r>
            <a:endParaRPr lang="fr-CH"/>
          </a:p>
        </p:txBody>
      </p:sp>
      <p:sp>
        <p:nvSpPr>
          <p:cNvPr id="3" name="Vertical Text Placeholder 2"/>
          <p:cNvSpPr>
            <a:spLocks noGrp="1"/>
          </p:cNvSpPr>
          <p:nvPr>
            <p:ph type="body" orient="vert" idx="1"/>
          </p:nvPr>
        </p:nvSpPr>
        <p:spPr>
          <a:xfrm>
            <a:off x="228600" y="152400"/>
            <a:ext cx="6419850" cy="5973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7BEE231-3F66-47E7-8807-61B5290FE4A1}" type="slidenum">
              <a:rPr lang="en-US"/>
              <a:pPr>
                <a:defRPr/>
              </a:pPr>
              <a:t>‹#›</a:t>
            </a:fld>
            <a:endParaRPr lang="en-US"/>
          </a:p>
        </p:txBody>
      </p:sp>
    </p:spTree>
    <p:extLst>
      <p:ext uri="{BB962C8B-B14F-4D97-AF65-F5344CB8AC3E}">
        <p14:creationId xmlns:p14="http://schemas.microsoft.com/office/powerpoint/2010/main" val="31760349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Imagen 7" descr="sib_pptInt01_title_150.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11629" y="718457"/>
            <a:ext cx="7576458" cy="1458686"/>
          </a:xfrm>
        </p:spPr>
        <p:txBody>
          <a:bodyPr/>
          <a:lstStyle>
            <a:lvl1pPr algn="l">
              <a:defRPr>
                <a:solidFill>
                  <a:schemeClr val="bg1"/>
                </a:solidFill>
              </a:defRPr>
            </a:lvl1pPr>
          </a:lstStyle>
          <a:p>
            <a:r>
              <a:rPr lang="en-US" dirty="0" smtClean="0"/>
              <a:t>Click to edit Master title style</a:t>
            </a:r>
            <a:endParaRPr lang="fr-CH" dirty="0"/>
          </a:p>
        </p:txBody>
      </p:sp>
      <p:sp>
        <p:nvSpPr>
          <p:cNvPr id="3" name="Subtitle 2"/>
          <p:cNvSpPr>
            <a:spLocks noGrp="1"/>
          </p:cNvSpPr>
          <p:nvPr>
            <p:ph type="subTitle" idx="1"/>
          </p:nvPr>
        </p:nvSpPr>
        <p:spPr>
          <a:xfrm>
            <a:off x="555171" y="3058886"/>
            <a:ext cx="7946571" cy="1436914"/>
          </a:xfrm>
        </p:spPr>
        <p:txBody>
          <a:bodyPr/>
          <a:lstStyle>
            <a:lvl1pPr marL="0" indent="0" algn="l">
              <a:buNone/>
              <a:defRPr sz="2000">
                <a:solidFill>
                  <a:schemeClr val="bg1"/>
                </a:solidFill>
                <a:latin typeface="+mj-lt"/>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fr-CH" dirty="0"/>
          </a:p>
        </p:txBody>
      </p:sp>
    </p:spTree>
    <p:extLst>
      <p:ext uri="{BB962C8B-B14F-4D97-AF65-F5344CB8AC3E}">
        <p14:creationId xmlns:p14="http://schemas.microsoft.com/office/powerpoint/2010/main" val="283496573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Tree>
    <p:extLst>
      <p:ext uri="{BB962C8B-B14F-4D97-AF65-F5344CB8AC3E}">
        <p14:creationId xmlns:p14="http://schemas.microsoft.com/office/powerpoint/2010/main" val="232023174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fr-C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26942306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Content Placeholder 2"/>
          <p:cNvSpPr>
            <a:spLocks noGrp="1"/>
          </p:cNvSpPr>
          <p:nvPr>
            <p:ph sz="half" idx="1"/>
          </p:nvPr>
        </p:nvSpPr>
        <p:spPr>
          <a:xfrm>
            <a:off x="457200" y="1600200"/>
            <a:ext cx="4038600" cy="414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Content Placeholder 3"/>
          <p:cNvSpPr>
            <a:spLocks noGrp="1"/>
          </p:cNvSpPr>
          <p:nvPr>
            <p:ph sz="half" idx="2"/>
          </p:nvPr>
        </p:nvSpPr>
        <p:spPr>
          <a:xfrm>
            <a:off x="4648200" y="1600200"/>
            <a:ext cx="4038600" cy="414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Tree>
    <p:extLst>
      <p:ext uri="{BB962C8B-B14F-4D97-AF65-F5344CB8AC3E}">
        <p14:creationId xmlns:p14="http://schemas.microsoft.com/office/powerpoint/2010/main" val="3045289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fr-C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759B98DD-6664-41CB-BC1F-6BF0DCBABE9F}" type="slidenum">
              <a:rPr lang="en-US"/>
              <a:pPr>
                <a:defRPr/>
              </a:pPr>
              <a:t>‹#›</a:t>
            </a:fld>
            <a:endParaRPr lang="en-US"/>
          </a:p>
        </p:txBody>
      </p:sp>
    </p:spTree>
    <p:extLst>
      <p:ext uri="{BB962C8B-B14F-4D97-AF65-F5344CB8AC3E}">
        <p14:creationId xmlns:p14="http://schemas.microsoft.com/office/powerpoint/2010/main" val="7196341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fr-C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Tree>
    <p:extLst>
      <p:ext uri="{BB962C8B-B14F-4D97-AF65-F5344CB8AC3E}">
        <p14:creationId xmlns:p14="http://schemas.microsoft.com/office/powerpoint/2010/main" val="16425929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Tree>
    <p:extLst>
      <p:ext uri="{BB962C8B-B14F-4D97-AF65-F5344CB8AC3E}">
        <p14:creationId xmlns:p14="http://schemas.microsoft.com/office/powerpoint/2010/main" val="366568730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862768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CH"/>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66120599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CH"/>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CH"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57393573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Tree>
    <p:extLst>
      <p:ext uri="{BB962C8B-B14F-4D97-AF65-F5344CB8AC3E}">
        <p14:creationId xmlns:p14="http://schemas.microsoft.com/office/powerpoint/2010/main" val="200837141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465762"/>
          </a:xfrm>
        </p:spPr>
        <p:txBody>
          <a:bodyPr vert="eaVert"/>
          <a:lstStyle/>
          <a:p>
            <a:r>
              <a:rPr lang="en-US" smtClean="0"/>
              <a:t>Click to edit Master title style</a:t>
            </a:r>
            <a:endParaRPr lang="fr-CH"/>
          </a:p>
        </p:txBody>
      </p:sp>
      <p:sp>
        <p:nvSpPr>
          <p:cNvPr id="3" name="Vertical Text Placeholder 2"/>
          <p:cNvSpPr>
            <a:spLocks noGrp="1"/>
          </p:cNvSpPr>
          <p:nvPr>
            <p:ph type="body" orient="vert" idx="1"/>
          </p:nvPr>
        </p:nvSpPr>
        <p:spPr>
          <a:xfrm>
            <a:off x="457200" y="274638"/>
            <a:ext cx="6019800" cy="54657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Tree>
    <p:extLst>
      <p:ext uri="{BB962C8B-B14F-4D97-AF65-F5344CB8AC3E}">
        <p14:creationId xmlns:p14="http://schemas.microsoft.com/office/powerpoint/2010/main" val="684228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4657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Tree>
    <p:extLst>
      <p:ext uri="{BB962C8B-B14F-4D97-AF65-F5344CB8AC3E}">
        <p14:creationId xmlns:p14="http://schemas.microsoft.com/office/powerpoint/2010/main" val="136139211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fr-CH"/>
          </a:p>
        </p:txBody>
      </p:sp>
      <p:sp>
        <p:nvSpPr>
          <p:cNvPr id="3" name="Text Placeholder 2"/>
          <p:cNvSpPr>
            <a:spLocks noGrp="1"/>
          </p:cNvSpPr>
          <p:nvPr>
            <p:ph type="body" sz="half" idx="1"/>
          </p:nvPr>
        </p:nvSpPr>
        <p:spPr>
          <a:xfrm>
            <a:off x="457200" y="1600200"/>
            <a:ext cx="4038600" cy="4140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Content Placeholder 3"/>
          <p:cNvSpPr>
            <a:spLocks noGrp="1"/>
          </p:cNvSpPr>
          <p:nvPr>
            <p:ph sz="half" idx="2"/>
          </p:nvPr>
        </p:nvSpPr>
        <p:spPr>
          <a:xfrm>
            <a:off x="4648200" y="1600200"/>
            <a:ext cx="4038600" cy="4140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Tree>
    <p:extLst>
      <p:ext uri="{BB962C8B-B14F-4D97-AF65-F5344CB8AC3E}">
        <p14:creationId xmlns:p14="http://schemas.microsoft.com/office/powerpoint/2010/main" val="324122496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fr-CH"/>
          </a:p>
        </p:txBody>
      </p:sp>
      <p:sp>
        <p:nvSpPr>
          <p:cNvPr id="3" name="Text Placeholder 2"/>
          <p:cNvSpPr>
            <a:spLocks noGrp="1"/>
          </p:cNvSpPr>
          <p:nvPr>
            <p:ph type="body" sz="half" idx="1"/>
          </p:nvPr>
        </p:nvSpPr>
        <p:spPr>
          <a:xfrm>
            <a:off x="457200" y="1600200"/>
            <a:ext cx="4038600" cy="4140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Content Placeholder 3"/>
          <p:cNvSpPr>
            <a:spLocks noGrp="1"/>
          </p:cNvSpPr>
          <p:nvPr>
            <p:ph sz="quarter" idx="2"/>
          </p:nvPr>
        </p:nvSpPr>
        <p:spPr>
          <a:xfrm>
            <a:off x="4648200" y="1600200"/>
            <a:ext cx="4038600" cy="1993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5" name="Content Placeholder 4"/>
          <p:cNvSpPr>
            <a:spLocks noGrp="1"/>
          </p:cNvSpPr>
          <p:nvPr>
            <p:ph sz="quarter" idx="3"/>
          </p:nvPr>
        </p:nvSpPr>
        <p:spPr>
          <a:xfrm>
            <a:off x="4648200" y="3746500"/>
            <a:ext cx="4038600" cy="1993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Tree>
    <p:extLst>
      <p:ext uri="{BB962C8B-B14F-4D97-AF65-F5344CB8AC3E}">
        <p14:creationId xmlns:p14="http://schemas.microsoft.com/office/powerpoint/2010/main" val="2436857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81B943F1-DCA9-4389-8A39-E46D1DA13917}" type="slidenum">
              <a:rPr lang="en-US"/>
              <a:pPr>
                <a:defRPr/>
              </a:pPr>
              <a:t>‹#›</a:t>
            </a:fld>
            <a:endParaRPr lang="en-US"/>
          </a:p>
        </p:txBody>
      </p:sp>
    </p:spTree>
    <p:extLst>
      <p:ext uri="{BB962C8B-B14F-4D97-AF65-F5344CB8AC3E}">
        <p14:creationId xmlns:p14="http://schemas.microsoft.com/office/powerpoint/2010/main" val="32702904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fr-CH"/>
          </a:p>
        </p:txBody>
      </p:sp>
      <p:sp>
        <p:nvSpPr>
          <p:cNvPr id="3" name="Table Placeholder 2"/>
          <p:cNvSpPr>
            <a:spLocks noGrp="1"/>
          </p:cNvSpPr>
          <p:nvPr>
            <p:ph type="tbl" idx="1"/>
          </p:nvPr>
        </p:nvSpPr>
        <p:spPr>
          <a:xfrm>
            <a:off x="457200" y="1600200"/>
            <a:ext cx="8229600" cy="4140200"/>
          </a:xfrm>
        </p:spPr>
        <p:txBody>
          <a:bodyPr/>
          <a:lstStyle/>
          <a:p>
            <a:pPr lvl="0"/>
            <a:endParaRPr lang="fr-CH" noProof="0" smtClean="0"/>
          </a:p>
        </p:txBody>
      </p:sp>
    </p:spTree>
    <p:extLst>
      <p:ext uri="{BB962C8B-B14F-4D97-AF65-F5344CB8AC3E}">
        <p14:creationId xmlns:p14="http://schemas.microsoft.com/office/powerpoint/2010/main" val="301125558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Diapositiva de título">
    <p:spTree>
      <p:nvGrpSpPr>
        <p:cNvPr id="1" name=""/>
        <p:cNvGrpSpPr/>
        <p:nvPr/>
      </p:nvGrpSpPr>
      <p:grpSpPr>
        <a:xfrm>
          <a:off x="0" y="0"/>
          <a:ext cx="0" cy="0"/>
          <a:chOff x="0" y="0"/>
          <a:chExt cx="0" cy="0"/>
        </a:xfrm>
      </p:grpSpPr>
      <p:pic>
        <p:nvPicPr>
          <p:cNvPr id="3" name="Imagen 6" descr="sib_pptInt01_page_150.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019800"/>
            <a:ext cx="9144000"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Imagen 7" descr="sib_pptInt01_title_150.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ctrTitle"/>
          </p:nvPr>
        </p:nvSpPr>
        <p:spPr>
          <a:xfrm>
            <a:off x="685800" y="660400"/>
            <a:ext cx="7772400" cy="1470025"/>
          </a:xfrm>
        </p:spPr>
        <p:txBody>
          <a:bodyPr/>
          <a:lstStyle/>
          <a:p>
            <a:r>
              <a:rPr lang="nl-NL" dirty="0" err="1" smtClean="0"/>
              <a:t>Clic</a:t>
            </a:r>
            <a:r>
              <a:rPr lang="nl-NL" dirty="0" smtClean="0"/>
              <a:t> para </a:t>
            </a:r>
            <a:r>
              <a:rPr lang="nl-NL" dirty="0" err="1" smtClean="0"/>
              <a:t>editartítulo</a:t>
            </a:r>
            <a:endParaRPr lang="es-ES_tradnl" dirty="0"/>
          </a:p>
        </p:txBody>
      </p:sp>
    </p:spTree>
    <p:extLst>
      <p:ext uri="{BB962C8B-B14F-4D97-AF65-F5344CB8AC3E}">
        <p14:creationId xmlns:p14="http://schemas.microsoft.com/office/powerpoint/2010/main" val="1279992174"/>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8786" name="Rectangle 2"/>
          <p:cNvSpPr>
            <a:spLocks noGrp="1" noChangeArrowheads="1"/>
          </p:cNvSpPr>
          <p:nvPr>
            <p:ph type="ctrTitle"/>
          </p:nvPr>
        </p:nvSpPr>
        <p:spPr>
          <a:xfrm>
            <a:off x="685800" y="2130425"/>
            <a:ext cx="7772400" cy="1470025"/>
          </a:xfrm>
        </p:spPr>
        <p:txBody>
          <a:bodyPr/>
          <a:lstStyle>
            <a:lvl1pPr algn="ctr">
              <a:defRPr sz="4000" i="0">
                <a:latin typeface="Helvetica" pitchFamily="34" charset="0"/>
              </a:defRPr>
            </a:lvl1pPr>
          </a:lstStyle>
          <a:p>
            <a:pPr lvl="0"/>
            <a:r>
              <a:rPr lang="en-US" noProof="0" smtClean="0"/>
              <a:t>Click to edit Master title style</a:t>
            </a:r>
          </a:p>
        </p:txBody>
      </p:sp>
      <p:sp>
        <p:nvSpPr>
          <p:cNvPr id="118787" name="Rectangle 3"/>
          <p:cNvSpPr>
            <a:spLocks noGrp="1" noChangeArrowheads="1"/>
          </p:cNvSpPr>
          <p:nvPr>
            <p:ph type="subTitle" idx="1"/>
          </p:nvPr>
        </p:nvSpPr>
        <p:spPr>
          <a:xfrm>
            <a:off x="1371600" y="3886200"/>
            <a:ext cx="6400800" cy="1752600"/>
          </a:xfrm>
        </p:spPr>
        <p:txBody>
          <a:bodyPr/>
          <a:lstStyle>
            <a:lvl1pPr marL="0" indent="0" algn="ctr">
              <a:buFontTx/>
              <a:buNone/>
              <a:defRPr>
                <a:latin typeface="Helvetica" pitchFamily="34" charset="0"/>
              </a:defRPr>
            </a:lvl1pPr>
          </a:lstStyle>
          <a:p>
            <a:pPr lvl="0"/>
            <a:r>
              <a:rPr lang="en-US" noProof="0" smtClean="0"/>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D4BC554-1D9F-4147-8708-D0636E3857E5}" type="slidenum">
              <a:rPr lang="en-US"/>
              <a:pPr>
                <a:defRPr/>
              </a:pPr>
              <a:t>‹#›</a:t>
            </a:fld>
            <a:endParaRPr lang="en-US"/>
          </a:p>
        </p:txBody>
      </p:sp>
    </p:spTree>
    <p:extLst>
      <p:ext uri="{BB962C8B-B14F-4D97-AF65-F5344CB8AC3E}">
        <p14:creationId xmlns:p14="http://schemas.microsoft.com/office/powerpoint/2010/main" val="56528420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A911BC7-DD23-49A6-B20A-C9C25B3E8DAB}" type="slidenum">
              <a:rPr lang="en-US"/>
              <a:pPr>
                <a:defRPr/>
              </a:pPr>
              <a:t>‹#›</a:t>
            </a:fld>
            <a:endParaRPr lang="en-US"/>
          </a:p>
        </p:txBody>
      </p:sp>
    </p:spTree>
    <p:extLst>
      <p:ext uri="{BB962C8B-B14F-4D97-AF65-F5344CB8AC3E}">
        <p14:creationId xmlns:p14="http://schemas.microsoft.com/office/powerpoint/2010/main" val="104305403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fr-C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247CFF4-8C2E-4E90-A217-107518CC0F42}" type="slidenum">
              <a:rPr lang="en-US"/>
              <a:pPr>
                <a:defRPr/>
              </a:pPr>
              <a:t>‹#›</a:t>
            </a:fld>
            <a:endParaRPr lang="en-US"/>
          </a:p>
        </p:txBody>
      </p:sp>
    </p:spTree>
    <p:extLst>
      <p:ext uri="{BB962C8B-B14F-4D97-AF65-F5344CB8AC3E}">
        <p14:creationId xmlns:p14="http://schemas.microsoft.com/office/powerpoint/2010/main" val="300821547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Content Placeholder 2"/>
          <p:cNvSpPr>
            <a:spLocks noGrp="1"/>
          </p:cNvSpPr>
          <p:nvPr>
            <p:ph sz="half" idx="1"/>
          </p:nvPr>
        </p:nvSpPr>
        <p:spPr>
          <a:xfrm>
            <a:off x="457200" y="1066800"/>
            <a:ext cx="4038600" cy="5059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Content Placeholder 3"/>
          <p:cNvSpPr>
            <a:spLocks noGrp="1"/>
          </p:cNvSpPr>
          <p:nvPr>
            <p:ph sz="half" idx="2"/>
          </p:nvPr>
        </p:nvSpPr>
        <p:spPr>
          <a:xfrm>
            <a:off x="4648200" y="1066800"/>
            <a:ext cx="4038600" cy="5059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F1127F9-8307-43C4-8AB9-0A22909BB248}" type="slidenum">
              <a:rPr lang="en-US"/>
              <a:pPr>
                <a:defRPr/>
              </a:pPr>
              <a:t>‹#›</a:t>
            </a:fld>
            <a:endParaRPr lang="en-US"/>
          </a:p>
        </p:txBody>
      </p:sp>
    </p:spTree>
    <p:extLst>
      <p:ext uri="{BB962C8B-B14F-4D97-AF65-F5344CB8AC3E}">
        <p14:creationId xmlns:p14="http://schemas.microsoft.com/office/powerpoint/2010/main" val="350416180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fr-C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1315D381-A101-4376-B23A-522761E68B62}" type="slidenum">
              <a:rPr lang="en-US"/>
              <a:pPr>
                <a:defRPr/>
              </a:pPr>
              <a:t>‹#›</a:t>
            </a:fld>
            <a:endParaRPr lang="en-US"/>
          </a:p>
        </p:txBody>
      </p:sp>
    </p:spTree>
    <p:extLst>
      <p:ext uri="{BB962C8B-B14F-4D97-AF65-F5344CB8AC3E}">
        <p14:creationId xmlns:p14="http://schemas.microsoft.com/office/powerpoint/2010/main" val="428049107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CDD0BFA2-A7BD-49B3-B24C-7A94EE332CEB}" type="slidenum">
              <a:rPr lang="en-US"/>
              <a:pPr>
                <a:defRPr/>
              </a:pPr>
              <a:t>‹#›</a:t>
            </a:fld>
            <a:endParaRPr lang="en-US"/>
          </a:p>
        </p:txBody>
      </p:sp>
    </p:spTree>
    <p:extLst>
      <p:ext uri="{BB962C8B-B14F-4D97-AF65-F5344CB8AC3E}">
        <p14:creationId xmlns:p14="http://schemas.microsoft.com/office/powerpoint/2010/main" val="126583631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9EEE1353-EF20-4432-BF91-47BEA60E13EA}" type="slidenum">
              <a:rPr lang="en-US"/>
              <a:pPr>
                <a:defRPr/>
              </a:pPr>
              <a:t>‹#›</a:t>
            </a:fld>
            <a:endParaRPr lang="en-US"/>
          </a:p>
        </p:txBody>
      </p:sp>
    </p:spTree>
    <p:extLst>
      <p:ext uri="{BB962C8B-B14F-4D97-AF65-F5344CB8AC3E}">
        <p14:creationId xmlns:p14="http://schemas.microsoft.com/office/powerpoint/2010/main" val="383067566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CH"/>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5FA323C-AC1A-4477-B214-680AF0F6CF45}" type="slidenum">
              <a:rPr lang="en-US"/>
              <a:pPr>
                <a:defRPr/>
              </a:pPr>
              <a:t>‹#›</a:t>
            </a:fld>
            <a:endParaRPr lang="en-US"/>
          </a:p>
        </p:txBody>
      </p:sp>
    </p:spTree>
    <p:extLst>
      <p:ext uri="{BB962C8B-B14F-4D97-AF65-F5344CB8AC3E}">
        <p14:creationId xmlns:p14="http://schemas.microsoft.com/office/powerpoint/2010/main" val="3688644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953C643E-DDC8-42A5-922F-95144AAB1C86}" type="slidenum">
              <a:rPr lang="en-US"/>
              <a:pPr>
                <a:defRPr/>
              </a:pPr>
              <a:t>‹#›</a:t>
            </a:fld>
            <a:endParaRPr lang="en-US"/>
          </a:p>
        </p:txBody>
      </p:sp>
    </p:spTree>
    <p:extLst>
      <p:ext uri="{BB962C8B-B14F-4D97-AF65-F5344CB8AC3E}">
        <p14:creationId xmlns:p14="http://schemas.microsoft.com/office/powerpoint/2010/main" val="356220560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CH"/>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CH"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B07EC0B-2A8C-4027-A25A-8B04C9ABF795}" type="slidenum">
              <a:rPr lang="en-US"/>
              <a:pPr>
                <a:defRPr/>
              </a:pPr>
              <a:t>‹#›</a:t>
            </a:fld>
            <a:endParaRPr lang="en-US"/>
          </a:p>
        </p:txBody>
      </p:sp>
    </p:spTree>
    <p:extLst>
      <p:ext uri="{BB962C8B-B14F-4D97-AF65-F5344CB8AC3E}">
        <p14:creationId xmlns:p14="http://schemas.microsoft.com/office/powerpoint/2010/main" val="419152663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F6CAF04-FBC2-42A4-8822-E8A975037973}" type="slidenum">
              <a:rPr lang="en-US"/>
              <a:pPr>
                <a:defRPr/>
              </a:pPr>
              <a:t>‹#›</a:t>
            </a:fld>
            <a:endParaRPr lang="en-US"/>
          </a:p>
        </p:txBody>
      </p:sp>
    </p:spTree>
    <p:extLst>
      <p:ext uri="{BB962C8B-B14F-4D97-AF65-F5344CB8AC3E}">
        <p14:creationId xmlns:p14="http://schemas.microsoft.com/office/powerpoint/2010/main" val="285191951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152400"/>
            <a:ext cx="2190750" cy="5973763"/>
          </a:xfrm>
        </p:spPr>
        <p:txBody>
          <a:bodyPr vert="eaVert"/>
          <a:lstStyle/>
          <a:p>
            <a:r>
              <a:rPr lang="en-US" smtClean="0"/>
              <a:t>Click to edit Master title style</a:t>
            </a:r>
            <a:endParaRPr lang="fr-CH"/>
          </a:p>
        </p:txBody>
      </p:sp>
      <p:sp>
        <p:nvSpPr>
          <p:cNvPr id="3" name="Vertical Text Placeholder 2"/>
          <p:cNvSpPr>
            <a:spLocks noGrp="1"/>
          </p:cNvSpPr>
          <p:nvPr>
            <p:ph type="body" orient="vert" idx="1"/>
          </p:nvPr>
        </p:nvSpPr>
        <p:spPr>
          <a:xfrm>
            <a:off x="228600" y="152400"/>
            <a:ext cx="6419850" cy="5973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EE6F077-9543-4711-B890-29DE6556AD87}" type="slidenum">
              <a:rPr lang="en-US"/>
              <a:pPr>
                <a:defRPr/>
              </a:pPr>
              <a:t>‹#›</a:t>
            </a:fld>
            <a:endParaRPr lang="en-US"/>
          </a:p>
        </p:txBody>
      </p:sp>
    </p:spTree>
    <p:extLst>
      <p:ext uri="{BB962C8B-B14F-4D97-AF65-F5344CB8AC3E}">
        <p14:creationId xmlns:p14="http://schemas.microsoft.com/office/powerpoint/2010/main" val="363356085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763000" cy="563563"/>
          </a:xfrm>
        </p:spPr>
        <p:txBody>
          <a:bodyPr/>
          <a:lstStyle/>
          <a:p>
            <a:r>
              <a:rPr lang="en-US" smtClean="0"/>
              <a:t>Click to edit Master title style</a:t>
            </a:r>
            <a:endParaRPr lang="fr-CH"/>
          </a:p>
        </p:txBody>
      </p:sp>
      <p:sp>
        <p:nvSpPr>
          <p:cNvPr id="3" name="Table Placeholder 2"/>
          <p:cNvSpPr>
            <a:spLocks noGrp="1"/>
          </p:cNvSpPr>
          <p:nvPr>
            <p:ph type="tbl" idx="1"/>
          </p:nvPr>
        </p:nvSpPr>
        <p:spPr>
          <a:xfrm>
            <a:off x="457200" y="1066800"/>
            <a:ext cx="8229600" cy="5059363"/>
          </a:xfrm>
        </p:spPr>
        <p:txBody>
          <a:bodyPr/>
          <a:lstStyle/>
          <a:p>
            <a:pPr lvl="0"/>
            <a:endParaRPr lang="fr-CH"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C0D0AC9-F52D-4EB8-A1C8-770673F33DD2}" type="slidenum">
              <a:rPr lang="en-US"/>
              <a:pPr>
                <a:defRPr/>
              </a:pPr>
              <a:t>‹#›</a:t>
            </a:fld>
            <a:endParaRPr lang="en-US"/>
          </a:p>
        </p:txBody>
      </p:sp>
    </p:spTree>
    <p:extLst>
      <p:ext uri="{BB962C8B-B14F-4D97-AF65-F5344CB8AC3E}">
        <p14:creationId xmlns:p14="http://schemas.microsoft.com/office/powerpoint/2010/main" val="240737935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lgn="ctr">
              <a:defRPr sz="4000" i="0">
                <a:latin typeface="Arial" pitchFamily="34" charset="0"/>
                <a:cs typeface="Arial" pitchFamily="34" charset="0"/>
              </a:defRPr>
            </a:lvl1pPr>
          </a:lstStyle>
          <a:p>
            <a:r>
              <a:rPr lang="en-US" dirty="0" smtClean="0"/>
              <a:t>Click to edit Master title style</a:t>
            </a:r>
            <a:endParaRPr lang="fr-CH"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fr-CH" dirty="0"/>
          </a:p>
        </p:txBody>
      </p:sp>
    </p:spTree>
    <p:extLst>
      <p:ext uri="{BB962C8B-B14F-4D97-AF65-F5344CB8AC3E}">
        <p14:creationId xmlns:p14="http://schemas.microsoft.com/office/powerpoint/2010/main" val="18674770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Tree>
    <p:extLst>
      <p:ext uri="{BB962C8B-B14F-4D97-AF65-F5344CB8AC3E}">
        <p14:creationId xmlns:p14="http://schemas.microsoft.com/office/powerpoint/2010/main" val="38869822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Ru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Content Placeholder 2"/>
          <p:cNvSpPr>
            <a:spLocks noGrp="1"/>
          </p:cNvSpPr>
          <p:nvPr>
            <p:ph idx="1"/>
          </p:nvPr>
        </p:nvSpPr>
        <p:spPr>
          <a:xfrm>
            <a:off x="239485" y="1763486"/>
            <a:ext cx="8621485" cy="2775857"/>
          </a:xfrm>
          <a:solidFill>
            <a:srgbClr val="FFFF00">
              <a:alpha val="20000"/>
            </a:srgbClr>
          </a:solidFill>
          <a:ln>
            <a:solidFill>
              <a:srgbClr val="FF0000"/>
            </a:solidFill>
          </a:ln>
        </p:spPr>
        <p:txBody>
          <a:bodyPr tIns="180000" bIns="180000">
            <a:normAutofit/>
          </a:bodyPr>
          <a:lstStyle>
            <a:lvl1pPr marL="87313" indent="0" algn="ctr">
              <a:buNone/>
              <a:defRPr sz="3200" i="1">
                <a:latin typeface="Times New Roman" pitchFamily="18" charset="0"/>
                <a:cs typeface="Times New Roman" pitchFamily="18" charset="0"/>
              </a:defRPr>
            </a:lvl1pPr>
          </a:lstStyle>
          <a:p>
            <a:pPr lvl="0"/>
            <a:r>
              <a:rPr lang="en-US" dirty="0" smtClean="0"/>
              <a:t>Click to edit Master text styles</a:t>
            </a:r>
          </a:p>
        </p:txBody>
      </p:sp>
    </p:spTree>
    <p:extLst>
      <p:ext uri="{BB962C8B-B14F-4D97-AF65-F5344CB8AC3E}">
        <p14:creationId xmlns:p14="http://schemas.microsoft.com/office/powerpoint/2010/main" val="273258671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11428" y="1995055"/>
            <a:ext cx="7772400" cy="1591292"/>
          </a:xfrm>
        </p:spPr>
        <p:txBody>
          <a:bodyPr anchor="t"/>
          <a:lstStyle>
            <a:lvl1pPr algn="ctr">
              <a:defRPr sz="4000" b="1" i="0" cap="none" baseline="0">
                <a:solidFill>
                  <a:schemeClr val="accent2">
                    <a:lumMod val="50000"/>
                  </a:schemeClr>
                </a:solidFill>
                <a:latin typeface="Arial" pitchFamily="34" charset="0"/>
                <a:cs typeface="Arial" pitchFamily="34" charset="0"/>
              </a:defRPr>
            </a:lvl1pPr>
          </a:lstStyle>
          <a:p>
            <a:r>
              <a:rPr lang="en-US" dirty="0" smtClean="0"/>
              <a:t>Click to edit Master title style</a:t>
            </a:r>
            <a:endParaRPr lang="fr-CH" dirty="0"/>
          </a:p>
        </p:txBody>
      </p:sp>
      <p:sp>
        <p:nvSpPr>
          <p:cNvPr id="3" name="Text Placeholder 2"/>
          <p:cNvSpPr>
            <a:spLocks noGrp="1"/>
          </p:cNvSpPr>
          <p:nvPr>
            <p:ph type="body" idx="1"/>
          </p:nvPr>
        </p:nvSpPr>
        <p:spPr>
          <a:xfrm>
            <a:off x="722313" y="3940856"/>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228132495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Content Placeholder 2"/>
          <p:cNvSpPr>
            <a:spLocks noGrp="1"/>
          </p:cNvSpPr>
          <p:nvPr>
            <p:ph sz="half" idx="1"/>
          </p:nvPr>
        </p:nvSpPr>
        <p:spPr>
          <a:xfrm>
            <a:off x="0" y="1295401"/>
            <a:ext cx="9144000" cy="1817914"/>
          </a:xfrm>
          <a:solidFill>
            <a:schemeClr val="tx1"/>
          </a:solidFill>
        </p:spPr>
        <p:txBody>
          <a:bodyPr>
            <a:normAutofit/>
          </a:bodyPr>
          <a:lstStyle>
            <a:lvl1pPr marL="358775" indent="0">
              <a:buNone/>
              <a:defRPr sz="1800" b="1">
                <a:solidFill>
                  <a:schemeClr val="bg1"/>
                </a:solidFill>
                <a:latin typeface="Courier New" pitchFamily="49" charset="0"/>
                <a:cs typeface="Courier New" pitchFamily="49" charset="0"/>
              </a:defRPr>
            </a:lvl1pPr>
            <a:lvl2pPr>
              <a:defRPr sz="1800">
                <a:latin typeface="Courier New" pitchFamily="49" charset="0"/>
                <a:cs typeface="Courier New" pitchFamily="49" charset="0"/>
              </a:defRPr>
            </a:lvl2pPr>
            <a:lvl3pPr>
              <a:defRPr sz="1800">
                <a:latin typeface="Courier New" pitchFamily="49" charset="0"/>
                <a:cs typeface="Courier New" pitchFamily="49" charset="0"/>
              </a:defRPr>
            </a:lvl3pPr>
            <a:lvl4pPr>
              <a:defRPr sz="1800">
                <a:latin typeface="Courier New" pitchFamily="49" charset="0"/>
                <a:cs typeface="Courier New" pitchFamily="49" charset="0"/>
              </a:defRPr>
            </a:lvl4pPr>
            <a:lvl5pPr>
              <a:defRPr sz="1800">
                <a:latin typeface="Courier New" pitchFamily="49" charset="0"/>
                <a:cs typeface="Courier New" pitchFamily="49" charset="0"/>
              </a:defRPr>
            </a:lvl5pPr>
            <a:lvl6pPr>
              <a:defRPr sz="1800"/>
            </a:lvl6pPr>
            <a:lvl7pPr>
              <a:defRPr sz="1800"/>
            </a:lvl7pPr>
            <a:lvl8pPr>
              <a:defRPr sz="1800"/>
            </a:lvl8pPr>
            <a:lvl9pPr>
              <a:defRPr sz="1800"/>
            </a:lvl9pPr>
          </a:lstStyle>
          <a:p>
            <a:pPr lvl="0"/>
            <a:r>
              <a:rPr lang="en-US" dirty="0" smtClean="0"/>
              <a:t>Click to edit Master text styles</a:t>
            </a:r>
          </a:p>
        </p:txBody>
      </p:sp>
      <p:sp>
        <p:nvSpPr>
          <p:cNvPr id="4" name="Content Placeholder 3"/>
          <p:cNvSpPr>
            <a:spLocks noGrp="1"/>
          </p:cNvSpPr>
          <p:nvPr>
            <p:ph sz="half" idx="2"/>
          </p:nvPr>
        </p:nvSpPr>
        <p:spPr>
          <a:xfrm>
            <a:off x="315686" y="3657599"/>
            <a:ext cx="8371114" cy="2468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fr-CH" dirty="0"/>
          </a:p>
        </p:txBody>
      </p:sp>
    </p:spTree>
    <p:extLst>
      <p:ext uri="{BB962C8B-B14F-4D97-AF65-F5344CB8AC3E}">
        <p14:creationId xmlns:p14="http://schemas.microsoft.com/office/powerpoint/2010/main" val="245852607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Tree>
    <p:extLst>
      <p:ext uri="{BB962C8B-B14F-4D97-AF65-F5344CB8AC3E}">
        <p14:creationId xmlns:p14="http://schemas.microsoft.com/office/powerpoint/2010/main" val="4055860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CH"/>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C60B456-310E-40AF-9B2E-7B1339B5AB52}" type="slidenum">
              <a:rPr lang="en-US"/>
              <a:pPr>
                <a:defRPr/>
              </a:pPr>
              <a:t>‹#›</a:t>
            </a:fld>
            <a:endParaRPr lang="en-US"/>
          </a:p>
        </p:txBody>
      </p:sp>
    </p:spTree>
    <p:extLst>
      <p:ext uri="{BB962C8B-B14F-4D97-AF65-F5344CB8AC3E}">
        <p14:creationId xmlns:p14="http://schemas.microsoft.com/office/powerpoint/2010/main" val="210369691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fr-C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Tree>
    <p:extLst>
      <p:ext uri="{BB962C8B-B14F-4D97-AF65-F5344CB8AC3E}">
        <p14:creationId xmlns:p14="http://schemas.microsoft.com/office/powerpoint/2010/main" val="255281980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Tree>
    <p:extLst>
      <p:ext uri="{BB962C8B-B14F-4D97-AF65-F5344CB8AC3E}">
        <p14:creationId xmlns:p14="http://schemas.microsoft.com/office/powerpoint/2010/main" val="301602458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Blac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85866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CH"/>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defTabSz="457200" eaLnBrk="1" hangingPunct="1">
              <a:defRPr b="0">
                <a:solidFill>
                  <a:prstClr val="black"/>
                </a:solidFill>
                <a:latin typeface="Arial" charset="0"/>
                <a:ea typeface="ＭＳ Ｐゴシック" charset="-128"/>
                <a:cs typeface="+mn-cs"/>
              </a:defRPr>
            </a:lvl1pPr>
          </a:lstStyle>
          <a:p>
            <a:pPr>
              <a:defRPr/>
            </a:pPr>
            <a:fld id="{A22BF822-8F28-4571-9700-51EDFBDAED65}" type="datetimeFigureOut">
              <a:rPr lang="fr-CH"/>
              <a:pPr>
                <a:defRPr/>
              </a:pPr>
              <a:t>09.07.2019</a:t>
            </a:fld>
            <a:endParaRPr lang="fr-CH"/>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defTabSz="457200" eaLnBrk="1" hangingPunct="1">
              <a:defRPr b="0">
                <a:solidFill>
                  <a:prstClr val="black"/>
                </a:solidFill>
                <a:latin typeface="Arial" charset="0"/>
                <a:ea typeface="ＭＳ Ｐゴシック" charset="-128"/>
                <a:cs typeface="+mn-cs"/>
              </a:defRPr>
            </a:lvl1pPr>
          </a:lstStyle>
          <a:p>
            <a:pPr>
              <a:defRPr/>
            </a:pPr>
            <a:endParaRPr lang="fr-CH"/>
          </a:p>
        </p:txBody>
      </p:sp>
    </p:spTree>
    <p:extLst>
      <p:ext uri="{BB962C8B-B14F-4D97-AF65-F5344CB8AC3E}">
        <p14:creationId xmlns:p14="http://schemas.microsoft.com/office/powerpoint/2010/main" val="171107363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CH"/>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CH"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defTabSz="457200" eaLnBrk="1" hangingPunct="1">
              <a:defRPr b="0">
                <a:solidFill>
                  <a:prstClr val="black"/>
                </a:solidFill>
                <a:latin typeface="Arial" charset="0"/>
                <a:ea typeface="ＭＳ Ｐゴシック" charset="-128"/>
                <a:cs typeface="+mn-cs"/>
              </a:defRPr>
            </a:lvl1pPr>
          </a:lstStyle>
          <a:p>
            <a:pPr>
              <a:defRPr/>
            </a:pPr>
            <a:fld id="{A22A3AE0-0437-4389-8AFC-51B85B271D4B}" type="datetimeFigureOut">
              <a:rPr lang="fr-CH"/>
              <a:pPr>
                <a:defRPr/>
              </a:pPr>
              <a:t>09.07.2019</a:t>
            </a:fld>
            <a:endParaRPr lang="fr-CH"/>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defTabSz="457200" eaLnBrk="1" hangingPunct="1">
              <a:defRPr b="0">
                <a:solidFill>
                  <a:prstClr val="black"/>
                </a:solidFill>
                <a:latin typeface="Arial" charset="0"/>
                <a:ea typeface="ＭＳ Ｐゴシック" charset="-128"/>
                <a:cs typeface="+mn-cs"/>
              </a:defRPr>
            </a:lvl1pPr>
          </a:lstStyle>
          <a:p>
            <a:pPr>
              <a:defRPr/>
            </a:pPr>
            <a:endParaRPr lang="fr-CH"/>
          </a:p>
        </p:txBody>
      </p:sp>
    </p:spTree>
    <p:extLst>
      <p:ext uri="{BB962C8B-B14F-4D97-AF65-F5344CB8AC3E}">
        <p14:creationId xmlns:p14="http://schemas.microsoft.com/office/powerpoint/2010/main" val="407718228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defTabSz="457200" eaLnBrk="1" hangingPunct="1">
              <a:defRPr b="0">
                <a:solidFill>
                  <a:prstClr val="black"/>
                </a:solidFill>
                <a:latin typeface="Arial" charset="0"/>
                <a:ea typeface="ＭＳ Ｐゴシック" charset="-128"/>
                <a:cs typeface="+mn-cs"/>
              </a:defRPr>
            </a:lvl1pPr>
          </a:lstStyle>
          <a:p>
            <a:pPr>
              <a:defRPr/>
            </a:pPr>
            <a:fld id="{2B6D6FB3-F72D-4294-84B3-D2DC23B55572}" type="datetimeFigureOut">
              <a:rPr lang="fr-CH"/>
              <a:pPr>
                <a:defRPr/>
              </a:pPr>
              <a:t>09.07.2019</a:t>
            </a:fld>
            <a:endParaRPr lang="fr-CH"/>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defTabSz="457200" eaLnBrk="1" hangingPunct="1">
              <a:defRPr b="0">
                <a:solidFill>
                  <a:prstClr val="black"/>
                </a:solidFill>
                <a:latin typeface="Arial" charset="0"/>
                <a:ea typeface="ＭＳ Ｐゴシック" charset="-128"/>
                <a:cs typeface="+mn-cs"/>
              </a:defRPr>
            </a:lvl1pPr>
          </a:lstStyle>
          <a:p>
            <a:pPr>
              <a:defRPr/>
            </a:pPr>
            <a:endParaRPr lang="fr-CH"/>
          </a:p>
        </p:txBody>
      </p:sp>
    </p:spTree>
    <p:extLst>
      <p:ext uri="{BB962C8B-B14F-4D97-AF65-F5344CB8AC3E}">
        <p14:creationId xmlns:p14="http://schemas.microsoft.com/office/powerpoint/2010/main" val="14029539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fr-CH"/>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defTabSz="457200" eaLnBrk="1" hangingPunct="1">
              <a:defRPr b="0">
                <a:solidFill>
                  <a:prstClr val="black"/>
                </a:solidFill>
                <a:latin typeface="Arial" charset="0"/>
                <a:ea typeface="ＭＳ Ｐゴシック" charset="-128"/>
                <a:cs typeface="+mn-cs"/>
              </a:defRPr>
            </a:lvl1pPr>
          </a:lstStyle>
          <a:p>
            <a:pPr>
              <a:defRPr/>
            </a:pPr>
            <a:fld id="{7C2A3A1E-A70C-49CE-8B42-1AD1AB2F7970}" type="datetimeFigureOut">
              <a:rPr lang="fr-CH"/>
              <a:pPr>
                <a:defRPr/>
              </a:pPr>
              <a:t>09.07.2019</a:t>
            </a:fld>
            <a:endParaRPr lang="fr-CH"/>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defTabSz="457200" eaLnBrk="1" hangingPunct="1">
              <a:defRPr b="0">
                <a:solidFill>
                  <a:prstClr val="black"/>
                </a:solidFill>
                <a:latin typeface="Arial" charset="0"/>
                <a:ea typeface="ＭＳ Ｐゴシック" charset="-128"/>
                <a:cs typeface="+mn-cs"/>
              </a:defRPr>
            </a:lvl1pPr>
          </a:lstStyle>
          <a:p>
            <a:pPr>
              <a:defRPr/>
            </a:pPr>
            <a:endParaRPr lang="fr-CH"/>
          </a:p>
        </p:txBody>
      </p:sp>
    </p:spTree>
    <p:extLst>
      <p:ext uri="{BB962C8B-B14F-4D97-AF65-F5344CB8AC3E}">
        <p14:creationId xmlns:p14="http://schemas.microsoft.com/office/powerpoint/2010/main" val="364682211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8786" name="Rectangle 2"/>
          <p:cNvSpPr>
            <a:spLocks noGrp="1" noChangeArrowheads="1"/>
          </p:cNvSpPr>
          <p:nvPr>
            <p:ph type="ctrTitle"/>
          </p:nvPr>
        </p:nvSpPr>
        <p:spPr>
          <a:xfrm>
            <a:off x="685800" y="2130425"/>
            <a:ext cx="7772400" cy="1470025"/>
          </a:xfrm>
        </p:spPr>
        <p:txBody>
          <a:bodyPr/>
          <a:lstStyle>
            <a:lvl1pPr algn="ctr">
              <a:defRPr sz="4000" i="0">
                <a:latin typeface="Helvetica" pitchFamily="34" charset="0"/>
              </a:defRPr>
            </a:lvl1pPr>
          </a:lstStyle>
          <a:p>
            <a:pPr lvl="0"/>
            <a:r>
              <a:rPr lang="en-US" noProof="0" smtClean="0"/>
              <a:t>Click to edit Master title style</a:t>
            </a:r>
          </a:p>
        </p:txBody>
      </p:sp>
      <p:sp>
        <p:nvSpPr>
          <p:cNvPr id="118787" name="Rectangle 3"/>
          <p:cNvSpPr>
            <a:spLocks noGrp="1" noChangeArrowheads="1"/>
          </p:cNvSpPr>
          <p:nvPr>
            <p:ph type="subTitle" idx="1"/>
          </p:nvPr>
        </p:nvSpPr>
        <p:spPr>
          <a:xfrm>
            <a:off x="1371600" y="3886200"/>
            <a:ext cx="6400800" cy="1752600"/>
          </a:xfrm>
        </p:spPr>
        <p:txBody>
          <a:bodyPr/>
          <a:lstStyle>
            <a:lvl1pPr marL="0" indent="0" algn="ctr">
              <a:buFontTx/>
              <a:buNone/>
              <a:defRPr>
                <a:latin typeface="Helvetica" pitchFamily="34" charset="0"/>
              </a:defRPr>
            </a:lvl1pPr>
          </a:lstStyle>
          <a:p>
            <a:pPr lvl="0"/>
            <a:r>
              <a:rPr lang="en-US" noProof="0" smtClean="0"/>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201BBC2-20CD-41B9-8EFC-9CCD9034F8B0}" type="slidenum">
              <a:rPr lang="en-US"/>
              <a:pPr>
                <a:defRPr/>
              </a:pPr>
              <a:t>‹#›</a:t>
            </a:fld>
            <a:endParaRPr lang="en-US"/>
          </a:p>
        </p:txBody>
      </p:sp>
    </p:spTree>
    <p:extLst>
      <p:ext uri="{BB962C8B-B14F-4D97-AF65-F5344CB8AC3E}">
        <p14:creationId xmlns:p14="http://schemas.microsoft.com/office/powerpoint/2010/main" val="68929115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2B6FC59-DB28-4921-A70C-99774E3191D1}" type="slidenum">
              <a:rPr lang="en-US"/>
              <a:pPr>
                <a:defRPr/>
              </a:pPr>
              <a:t>‹#›</a:t>
            </a:fld>
            <a:endParaRPr lang="en-US"/>
          </a:p>
        </p:txBody>
      </p:sp>
    </p:spTree>
    <p:extLst>
      <p:ext uri="{BB962C8B-B14F-4D97-AF65-F5344CB8AC3E}">
        <p14:creationId xmlns:p14="http://schemas.microsoft.com/office/powerpoint/2010/main" val="48636209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fr-C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2043F2E-39B5-43DB-B717-C41146F87C48}" type="slidenum">
              <a:rPr lang="en-US"/>
              <a:pPr>
                <a:defRPr/>
              </a:pPr>
              <a:t>‹#›</a:t>
            </a:fld>
            <a:endParaRPr lang="en-US"/>
          </a:p>
        </p:txBody>
      </p:sp>
    </p:spTree>
    <p:extLst>
      <p:ext uri="{BB962C8B-B14F-4D97-AF65-F5344CB8AC3E}">
        <p14:creationId xmlns:p14="http://schemas.microsoft.com/office/powerpoint/2010/main" val="1104561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CH"/>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CH"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FFB99FB-2205-4462-AC04-7012312D6FD2}" type="slidenum">
              <a:rPr lang="en-US"/>
              <a:pPr>
                <a:defRPr/>
              </a:pPr>
              <a:t>‹#›</a:t>
            </a:fld>
            <a:endParaRPr lang="en-US"/>
          </a:p>
        </p:txBody>
      </p:sp>
    </p:spTree>
    <p:extLst>
      <p:ext uri="{BB962C8B-B14F-4D97-AF65-F5344CB8AC3E}">
        <p14:creationId xmlns:p14="http://schemas.microsoft.com/office/powerpoint/2010/main" val="37028224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Content Placeholder 2"/>
          <p:cNvSpPr>
            <a:spLocks noGrp="1"/>
          </p:cNvSpPr>
          <p:nvPr>
            <p:ph sz="half" idx="1"/>
          </p:nvPr>
        </p:nvSpPr>
        <p:spPr>
          <a:xfrm>
            <a:off x="457200" y="1066800"/>
            <a:ext cx="4038600" cy="5059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Content Placeholder 3"/>
          <p:cNvSpPr>
            <a:spLocks noGrp="1"/>
          </p:cNvSpPr>
          <p:nvPr>
            <p:ph sz="half" idx="2"/>
          </p:nvPr>
        </p:nvSpPr>
        <p:spPr>
          <a:xfrm>
            <a:off x="4648200" y="1066800"/>
            <a:ext cx="4038600" cy="5059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06F8D56-92B3-4D6A-901A-DC83A8D8540B}" type="slidenum">
              <a:rPr lang="en-US"/>
              <a:pPr>
                <a:defRPr/>
              </a:pPr>
              <a:t>‹#›</a:t>
            </a:fld>
            <a:endParaRPr lang="en-US"/>
          </a:p>
        </p:txBody>
      </p:sp>
    </p:spTree>
    <p:extLst>
      <p:ext uri="{BB962C8B-B14F-4D97-AF65-F5344CB8AC3E}">
        <p14:creationId xmlns:p14="http://schemas.microsoft.com/office/powerpoint/2010/main" val="25969688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fr-C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0B7374CD-4738-44E0-A858-379F1712724A}" type="slidenum">
              <a:rPr lang="en-US"/>
              <a:pPr>
                <a:defRPr/>
              </a:pPr>
              <a:t>‹#›</a:t>
            </a:fld>
            <a:endParaRPr lang="en-US"/>
          </a:p>
        </p:txBody>
      </p:sp>
    </p:spTree>
    <p:extLst>
      <p:ext uri="{BB962C8B-B14F-4D97-AF65-F5344CB8AC3E}">
        <p14:creationId xmlns:p14="http://schemas.microsoft.com/office/powerpoint/2010/main" val="195366506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2273D9BC-A224-4256-816F-A3AE8E932942}" type="slidenum">
              <a:rPr lang="en-US"/>
              <a:pPr>
                <a:defRPr/>
              </a:pPr>
              <a:t>‹#›</a:t>
            </a:fld>
            <a:endParaRPr lang="en-US"/>
          </a:p>
        </p:txBody>
      </p:sp>
    </p:spTree>
    <p:extLst>
      <p:ext uri="{BB962C8B-B14F-4D97-AF65-F5344CB8AC3E}">
        <p14:creationId xmlns:p14="http://schemas.microsoft.com/office/powerpoint/2010/main" val="105540447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0E41F56B-BEB9-49DB-8517-27BC8311F99A}" type="slidenum">
              <a:rPr lang="en-US"/>
              <a:pPr>
                <a:defRPr/>
              </a:pPr>
              <a:t>‹#›</a:t>
            </a:fld>
            <a:endParaRPr lang="en-US"/>
          </a:p>
        </p:txBody>
      </p:sp>
    </p:spTree>
    <p:extLst>
      <p:ext uri="{BB962C8B-B14F-4D97-AF65-F5344CB8AC3E}">
        <p14:creationId xmlns:p14="http://schemas.microsoft.com/office/powerpoint/2010/main" val="302059356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CH"/>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3E8F071-2B1B-4D15-9C62-B6677191B584}" type="slidenum">
              <a:rPr lang="en-US"/>
              <a:pPr>
                <a:defRPr/>
              </a:pPr>
              <a:t>‹#›</a:t>
            </a:fld>
            <a:endParaRPr lang="en-US"/>
          </a:p>
        </p:txBody>
      </p:sp>
    </p:spTree>
    <p:extLst>
      <p:ext uri="{BB962C8B-B14F-4D97-AF65-F5344CB8AC3E}">
        <p14:creationId xmlns:p14="http://schemas.microsoft.com/office/powerpoint/2010/main" val="40793096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CH"/>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CH"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62F55EA-54AE-485E-BFB7-57D854C4520D}" type="slidenum">
              <a:rPr lang="en-US"/>
              <a:pPr>
                <a:defRPr/>
              </a:pPr>
              <a:t>‹#›</a:t>
            </a:fld>
            <a:endParaRPr lang="en-US"/>
          </a:p>
        </p:txBody>
      </p:sp>
    </p:spTree>
    <p:extLst>
      <p:ext uri="{BB962C8B-B14F-4D97-AF65-F5344CB8AC3E}">
        <p14:creationId xmlns:p14="http://schemas.microsoft.com/office/powerpoint/2010/main" val="419365123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ACC2A3C-235A-4468-9E50-444F9A9D0DE3}" type="slidenum">
              <a:rPr lang="en-US"/>
              <a:pPr>
                <a:defRPr/>
              </a:pPr>
              <a:t>‹#›</a:t>
            </a:fld>
            <a:endParaRPr lang="en-US"/>
          </a:p>
        </p:txBody>
      </p:sp>
    </p:spTree>
    <p:extLst>
      <p:ext uri="{BB962C8B-B14F-4D97-AF65-F5344CB8AC3E}">
        <p14:creationId xmlns:p14="http://schemas.microsoft.com/office/powerpoint/2010/main" val="258787638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152400"/>
            <a:ext cx="2190750" cy="5973763"/>
          </a:xfrm>
        </p:spPr>
        <p:txBody>
          <a:bodyPr vert="eaVert"/>
          <a:lstStyle/>
          <a:p>
            <a:r>
              <a:rPr lang="en-US" smtClean="0"/>
              <a:t>Click to edit Master title style</a:t>
            </a:r>
            <a:endParaRPr lang="fr-CH"/>
          </a:p>
        </p:txBody>
      </p:sp>
      <p:sp>
        <p:nvSpPr>
          <p:cNvPr id="3" name="Vertical Text Placeholder 2"/>
          <p:cNvSpPr>
            <a:spLocks noGrp="1"/>
          </p:cNvSpPr>
          <p:nvPr>
            <p:ph type="body" orient="vert" idx="1"/>
          </p:nvPr>
        </p:nvSpPr>
        <p:spPr>
          <a:xfrm>
            <a:off x="228600" y="152400"/>
            <a:ext cx="6419850" cy="5973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D2EDA29-DE6E-4932-8131-6A5B75C0ECBE}" type="slidenum">
              <a:rPr lang="en-US"/>
              <a:pPr>
                <a:defRPr/>
              </a:pPr>
              <a:t>‹#›</a:t>
            </a:fld>
            <a:endParaRPr lang="en-US"/>
          </a:p>
        </p:txBody>
      </p:sp>
    </p:spTree>
    <p:extLst>
      <p:ext uri="{BB962C8B-B14F-4D97-AF65-F5344CB8AC3E}">
        <p14:creationId xmlns:p14="http://schemas.microsoft.com/office/powerpoint/2010/main" val="141168690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763000" cy="563563"/>
          </a:xfrm>
        </p:spPr>
        <p:txBody>
          <a:bodyPr/>
          <a:lstStyle/>
          <a:p>
            <a:r>
              <a:rPr lang="en-US" smtClean="0"/>
              <a:t>Click to edit Master title style</a:t>
            </a:r>
            <a:endParaRPr lang="fr-CH"/>
          </a:p>
        </p:txBody>
      </p:sp>
      <p:sp>
        <p:nvSpPr>
          <p:cNvPr id="3" name="Table Placeholder 2"/>
          <p:cNvSpPr>
            <a:spLocks noGrp="1"/>
          </p:cNvSpPr>
          <p:nvPr>
            <p:ph type="tbl" idx="1"/>
          </p:nvPr>
        </p:nvSpPr>
        <p:spPr>
          <a:xfrm>
            <a:off x="457200" y="1066800"/>
            <a:ext cx="8229600" cy="5059363"/>
          </a:xfrm>
        </p:spPr>
        <p:txBody>
          <a:bodyPr/>
          <a:lstStyle/>
          <a:p>
            <a:pPr lvl="0"/>
            <a:endParaRPr lang="fr-CH"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1BC3E22-6B74-40EB-A06B-A2DF8783AAB4}" type="slidenum">
              <a:rPr lang="en-US"/>
              <a:pPr>
                <a:defRPr/>
              </a:pPr>
              <a:t>‹#›</a:t>
            </a:fld>
            <a:endParaRPr lang="en-US"/>
          </a:p>
        </p:txBody>
      </p:sp>
    </p:spTree>
    <p:extLst>
      <p:ext uri="{BB962C8B-B14F-4D97-AF65-F5344CB8AC3E}">
        <p14:creationId xmlns:p14="http://schemas.microsoft.com/office/powerpoint/2010/main" val="211165056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8786" name="Rectangle 2"/>
          <p:cNvSpPr>
            <a:spLocks noGrp="1" noChangeArrowheads="1"/>
          </p:cNvSpPr>
          <p:nvPr>
            <p:ph type="ctrTitle"/>
          </p:nvPr>
        </p:nvSpPr>
        <p:spPr>
          <a:xfrm>
            <a:off x="685800" y="2130425"/>
            <a:ext cx="7772400" cy="1470025"/>
          </a:xfrm>
        </p:spPr>
        <p:txBody>
          <a:bodyPr/>
          <a:lstStyle>
            <a:lvl1pPr algn="ctr">
              <a:defRPr sz="4000" i="0">
                <a:latin typeface="Helvetica" pitchFamily="34" charset="0"/>
              </a:defRPr>
            </a:lvl1pPr>
          </a:lstStyle>
          <a:p>
            <a:pPr lvl="0"/>
            <a:r>
              <a:rPr lang="en-US" noProof="0" smtClean="0"/>
              <a:t>Click to edit Master title style</a:t>
            </a:r>
          </a:p>
        </p:txBody>
      </p:sp>
      <p:sp>
        <p:nvSpPr>
          <p:cNvPr id="118787" name="Rectangle 3"/>
          <p:cNvSpPr>
            <a:spLocks noGrp="1" noChangeArrowheads="1"/>
          </p:cNvSpPr>
          <p:nvPr>
            <p:ph type="subTitle" idx="1"/>
          </p:nvPr>
        </p:nvSpPr>
        <p:spPr>
          <a:xfrm>
            <a:off x="1371600" y="3886200"/>
            <a:ext cx="6400800" cy="1752600"/>
          </a:xfrm>
        </p:spPr>
        <p:txBody>
          <a:bodyPr/>
          <a:lstStyle>
            <a:lvl1pPr marL="0" indent="0" algn="ctr">
              <a:buFontTx/>
              <a:buNone/>
              <a:defRPr>
                <a:latin typeface="Helvetica" pitchFamily="34" charset="0"/>
              </a:defRPr>
            </a:lvl1pPr>
          </a:lstStyle>
          <a:p>
            <a:pPr lvl="0"/>
            <a:r>
              <a:rPr lang="en-US" noProof="0" smtClean="0"/>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77136B7-4073-423B-945D-4B291F3A14AC}" type="slidenum">
              <a:rPr lang="en-US"/>
              <a:pPr>
                <a:defRPr/>
              </a:pPr>
              <a:t>‹#›</a:t>
            </a:fld>
            <a:endParaRPr lang="en-US"/>
          </a:p>
        </p:txBody>
      </p:sp>
    </p:spTree>
    <p:extLst>
      <p:ext uri="{BB962C8B-B14F-4D97-AF65-F5344CB8AC3E}">
        <p14:creationId xmlns:p14="http://schemas.microsoft.com/office/powerpoint/2010/main" val="1345789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theme" Target="../theme/theme10.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image" Target="../media/image4.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2" Type="http://schemas.openxmlformats.org/officeDocument/2006/relationships/slideLayout" Target="../slideLayouts/slideLayout124.xml"/><Relationship Id="rId16" Type="http://schemas.openxmlformats.org/officeDocument/2006/relationships/theme" Target="../theme/theme11.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2" Type="http://schemas.openxmlformats.org/officeDocument/2006/relationships/slideLayout" Target="../slideLayouts/slideLayout139.xml"/><Relationship Id="rId16" Type="http://schemas.openxmlformats.org/officeDocument/2006/relationships/theme" Target="../theme/theme12.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10" Type="http://schemas.openxmlformats.org/officeDocument/2006/relationships/slideLayout" Target="../slideLayouts/slideLayout147.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3" Type="http://schemas.openxmlformats.org/officeDocument/2006/relationships/slideLayout" Target="../slideLayouts/slideLayout155.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2" Type="http://schemas.openxmlformats.org/officeDocument/2006/relationships/slideLayout" Target="../slideLayouts/slideLayout154.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5" Type="http://schemas.openxmlformats.org/officeDocument/2006/relationships/slideLayout" Target="../slideLayouts/slideLayout157.xml"/><Relationship Id="rId15" Type="http://schemas.openxmlformats.org/officeDocument/2006/relationships/theme" Target="../theme/theme13.xml"/><Relationship Id="rId10" Type="http://schemas.openxmlformats.org/officeDocument/2006/relationships/slideLayout" Target="../slideLayouts/slideLayout162.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slideLayout" Target="../slideLayouts/slideLayout179.xml"/><Relationship Id="rId3" Type="http://schemas.openxmlformats.org/officeDocument/2006/relationships/slideLayout" Target="../slideLayouts/slideLayout169.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2" Type="http://schemas.openxmlformats.org/officeDocument/2006/relationships/slideLayout" Target="../slideLayouts/slideLayout168.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5" Type="http://schemas.openxmlformats.org/officeDocument/2006/relationships/slideLayout" Target="../slideLayouts/slideLayout171.xml"/><Relationship Id="rId10" Type="http://schemas.openxmlformats.org/officeDocument/2006/relationships/slideLayout" Target="../slideLayouts/slideLayout176.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87.xml"/><Relationship Id="rId13" Type="http://schemas.openxmlformats.org/officeDocument/2006/relationships/slideLayout" Target="../slideLayouts/slideLayout192.xml"/><Relationship Id="rId3" Type="http://schemas.openxmlformats.org/officeDocument/2006/relationships/slideLayout" Target="../slideLayouts/slideLayout182.xml"/><Relationship Id="rId7" Type="http://schemas.openxmlformats.org/officeDocument/2006/relationships/slideLayout" Target="../slideLayouts/slideLayout186.xml"/><Relationship Id="rId12" Type="http://schemas.openxmlformats.org/officeDocument/2006/relationships/slideLayout" Target="../slideLayouts/slideLayout191.xml"/><Relationship Id="rId2" Type="http://schemas.openxmlformats.org/officeDocument/2006/relationships/slideLayout" Target="../slideLayouts/slideLayout181.xml"/><Relationship Id="rId1" Type="http://schemas.openxmlformats.org/officeDocument/2006/relationships/slideLayout" Target="../slideLayouts/slideLayout180.xml"/><Relationship Id="rId6" Type="http://schemas.openxmlformats.org/officeDocument/2006/relationships/slideLayout" Target="../slideLayouts/slideLayout185.xml"/><Relationship Id="rId11" Type="http://schemas.openxmlformats.org/officeDocument/2006/relationships/slideLayout" Target="../slideLayouts/slideLayout190.xml"/><Relationship Id="rId5" Type="http://schemas.openxmlformats.org/officeDocument/2006/relationships/slideLayout" Target="../slideLayouts/slideLayout184.xml"/><Relationship Id="rId15" Type="http://schemas.openxmlformats.org/officeDocument/2006/relationships/theme" Target="../theme/theme15.xml"/><Relationship Id="rId10" Type="http://schemas.openxmlformats.org/officeDocument/2006/relationships/slideLayout" Target="../slideLayouts/slideLayout189.xml"/><Relationship Id="rId4" Type="http://schemas.openxmlformats.org/officeDocument/2006/relationships/slideLayout" Target="../slideLayouts/slideLayout183.xml"/><Relationship Id="rId9" Type="http://schemas.openxmlformats.org/officeDocument/2006/relationships/slideLayout" Target="../slideLayouts/slideLayout188.xml"/><Relationship Id="rId14" Type="http://schemas.openxmlformats.org/officeDocument/2006/relationships/slideLayout" Target="../slideLayouts/slideLayout193.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01.xml"/><Relationship Id="rId13" Type="http://schemas.openxmlformats.org/officeDocument/2006/relationships/slideLayout" Target="../slideLayouts/slideLayout206.xml"/><Relationship Id="rId3" Type="http://schemas.openxmlformats.org/officeDocument/2006/relationships/slideLayout" Target="../slideLayouts/slideLayout196.xml"/><Relationship Id="rId7" Type="http://schemas.openxmlformats.org/officeDocument/2006/relationships/slideLayout" Target="../slideLayouts/slideLayout200.xml"/><Relationship Id="rId12" Type="http://schemas.openxmlformats.org/officeDocument/2006/relationships/slideLayout" Target="../slideLayouts/slideLayout205.xml"/><Relationship Id="rId2" Type="http://schemas.openxmlformats.org/officeDocument/2006/relationships/slideLayout" Target="../slideLayouts/slideLayout195.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slideLayout" Target="../slideLayouts/slideLayout204.xml"/><Relationship Id="rId5" Type="http://schemas.openxmlformats.org/officeDocument/2006/relationships/slideLayout" Target="../slideLayouts/slideLayout198.xml"/><Relationship Id="rId15" Type="http://schemas.openxmlformats.org/officeDocument/2006/relationships/theme" Target="../theme/theme16.xml"/><Relationship Id="rId10" Type="http://schemas.openxmlformats.org/officeDocument/2006/relationships/slideLayout" Target="../slideLayouts/slideLayout203.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slideLayout" Target="../slideLayouts/slideLayout207.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15.xml"/><Relationship Id="rId13" Type="http://schemas.openxmlformats.org/officeDocument/2006/relationships/slideLayout" Target="../slideLayouts/slideLayout220.xml"/><Relationship Id="rId3" Type="http://schemas.openxmlformats.org/officeDocument/2006/relationships/slideLayout" Target="../slideLayouts/slideLayout210.xml"/><Relationship Id="rId7" Type="http://schemas.openxmlformats.org/officeDocument/2006/relationships/slideLayout" Target="../slideLayouts/slideLayout214.xml"/><Relationship Id="rId12" Type="http://schemas.openxmlformats.org/officeDocument/2006/relationships/slideLayout" Target="../slideLayouts/slideLayout219.xml"/><Relationship Id="rId2" Type="http://schemas.openxmlformats.org/officeDocument/2006/relationships/slideLayout" Target="../slideLayouts/slideLayout209.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5" Type="http://schemas.openxmlformats.org/officeDocument/2006/relationships/slideLayout" Target="../slideLayouts/slideLayout212.xml"/><Relationship Id="rId10" Type="http://schemas.openxmlformats.org/officeDocument/2006/relationships/slideLayout" Target="../slideLayouts/slideLayout217.xml"/><Relationship Id="rId4" Type="http://schemas.openxmlformats.org/officeDocument/2006/relationships/slideLayout" Target="../slideLayouts/slideLayout211.xml"/><Relationship Id="rId9" Type="http://schemas.openxmlformats.org/officeDocument/2006/relationships/slideLayout" Target="../slideLayouts/slideLayout216.xml"/><Relationship Id="rId14"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28.xml"/><Relationship Id="rId3" Type="http://schemas.openxmlformats.org/officeDocument/2006/relationships/slideLayout" Target="../slideLayouts/slideLayout223.xml"/><Relationship Id="rId7" Type="http://schemas.openxmlformats.org/officeDocument/2006/relationships/slideLayout" Target="../slideLayouts/slideLayout227.xml"/><Relationship Id="rId12" Type="http://schemas.openxmlformats.org/officeDocument/2006/relationships/theme" Target="../theme/theme18.xml"/><Relationship Id="rId2" Type="http://schemas.openxmlformats.org/officeDocument/2006/relationships/slideLayout" Target="../slideLayouts/slideLayout222.xml"/><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slideLayout" Target="../slideLayouts/slideLayout231.xml"/><Relationship Id="rId5" Type="http://schemas.openxmlformats.org/officeDocument/2006/relationships/slideLayout" Target="../slideLayouts/slideLayout225.xml"/><Relationship Id="rId10" Type="http://schemas.openxmlformats.org/officeDocument/2006/relationships/slideLayout" Target="../slideLayouts/slideLayout230.xml"/><Relationship Id="rId4" Type="http://schemas.openxmlformats.org/officeDocument/2006/relationships/slideLayout" Target="../slideLayouts/slideLayout224.xml"/><Relationship Id="rId9" Type="http://schemas.openxmlformats.org/officeDocument/2006/relationships/slideLayout" Target="../slideLayouts/slideLayout229.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39.xml"/><Relationship Id="rId3" Type="http://schemas.openxmlformats.org/officeDocument/2006/relationships/slideLayout" Target="../slideLayouts/slideLayout234.xml"/><Relationship Id="rId7" Type="http://schemas.openxmlformats.org/officeDocument/2006/relationships/slideLayout" Target="../slideLayouts/slideLayout238.xml"/><Relationship Id="rId12" Type="http://schemas.openxmlformats.org/officeDocument/2006/relationships/theme" Target="../theme/theme19.xml"/><Relationship Id="rId2" Type="http://schemas.openxmlformats.org/officeDocument/2006/relationships/slideLayout" Target="../slideLayouts/slideLayout233.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5" Type="http://schemas.openxmlformats.org/officeDocument/2006/relationships/slideLayout" Target="../slideLayouts/slideLayout236.xml"/><Relationship Id="rId10" Type="http://schemas.openxmlformats.org/officeDocument/2006/relationships/slideLayout" Target="../slideLayouts/slideLayout241.xml"/><Relationship Id="rId4" Type="http://schemas.openxmlformats.org/officeDocument/2006/relationships/slideLayout" Target="../slideLayouts/slideLayout235.xml"/><Relationship Id="rId9" Type="http://schemas.openxmlformats.org/officeDocument/2006/relationships/slideLayout" Target="../slideLayouts/slideLayout24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50.xml"/><Relationship Id="rId3" Type="http://schemas.openxmlformats.org/officeDocument/2006/relationships/slideLayout" Target="../slideLayouts/slideLayout245.xml"/><Relationship Id="rId7" Type="http://schemas.openxmlformats.org/officeDocument/2006/relationships/slideLayout" Target="../slideLayouts/slideLayout249.xml"/><Relationship Id="rId12" Type="http://schemas.openxmlformats.org/officeDocument/2006/relationships/theme" Target="../theme/theme20.xml"/><Relationship Id="rId2" Type="http://schemas.openxmlformats.org/officeDocument/2006/relationships/slideLayout" Target="../slideLayouts/slideLayout244.xml"/><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slideLayout" Target="../slideLayouts/slideLayout253.xml"/><Relationship Id="rId5" Type="http://schemas.openxmlformats.org/officeDocument/2006/relationships/slideLayout" Target="../slideLayouts/slideLayout247.xml"/><Relationship Id="rId10" Type="http://schemas.openxmlformats.org/officeDocument/2006/relationships/slideLayout" Target="../slideLayouts/slideLayout252.xml"/><Relationship Id="rId4" Type="http://schemas.openxmlformats.org/officeDocument/2006/relationships/slideLayout" Target="../slideLayouts/slideLayout246.xml"/><Relationship Id="rId9" Type="http://schemas.openxmlformats.org/officeDocument/2006/relationships/slideLayout" Target="../slideLayouts/slideLayout2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1.jpe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theme" Target="../theme/theme5.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theme" Target="../theme/theme6.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theme" Target="../theme/theme8.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theme" Target="../theme/theme9.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0" Type="http://schemas.openxmlformats.org/officeDocument/2006/relationships/slideLayout" Target="../slideLayouts/slideLayout108.xml"/><Relationship Id="rId4" Type="http://schemas.openxmlformats.org/officeDocument/2006/relationships/slideLayout" Target="../slideLayouts/slideLayout102.xml"/><Relationship Id="rId9" Type="http://schemas.openxmlformats.org/officeDocument/2006/relationships/slideLayout" Target="../slideLayouts/slideLayout10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28600" y="152400"/>
            <a:ext cx="87630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066800"/>
            <a:ext cx="8229600" cy="5059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14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b="0">
                <a:latin typeface="Arial" charset="0"/>
              </a:defRPr>
            </a:lvl1pPr>
          </a:lstStyle>
          <a:p>
            <a:pPr>
              <a:defRPr/>
            </a:pPr>
            <a:endParaRPr lang="en-US"/>
          </a:p>
        </p:txBody>
      </p:sp>
      <p:sp>
        <p:nvSpPr>
          <p:cNvPr id="614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b="0">
                <a:latin typeface="Arial" charset="0"/>
              </a:defRPr>
            </a:lvl1pPr>
          </a:lstStyle>
          <a:p>
            <a:pPr>
              <a:defRPr/>
            </a:pPr>
            <a:endParaRPr lang="en-US"/>
          </a:p>
        </p:txBody>
      </p:sp>
      <p:sp>
        <p:nvSpPr>
          <p:cNvPr id="615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b="0">
                <a:latin typeface="Arial" charset="0"/>
              </a:defRPr>
            </a:lvl1pPr>
          </a:lstStyle>
          <a:p>
            <a:pPr>
              <a:defRPr/>
            </a:pPr>
            <a:fld id="{AE4BDB4A-FE1A-4DDF-B57B-4DC72C8A0C33}"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5302" r:id="rId1"/>
    <p:sldLayoutId id="2147485303" r:id="rId2"/>
    <p:sldLayoutId id="2147485304" r:id="rId3"/>
    <p:sldLayoutId id="2147485305" r:id="rId4"/>
    <p:sldLayoutId id="2147485306" r:id="rId5"/>
    <p:sldLayoutId id="2147485307" r:id="rId6"/>
    <p:sldLayoutId id="2147485308" r:id="rId7"/>
    <p:sldLayoutId id="2147485309" r:id="rId8"/>
    <p:sldLayoutId id="2147485310" r:id="rId9"/>
    <p:sldLayoutId id="2147485311" r:id="rId10"/>
    <p:sldLayoutId id="2147485312" r:id="rId11"/>
    <p:sldLayoutId id="2147485313" r:id="rId12"/>
  </p:sldLayoutIdLst>
  <p:txStyles>
    <p:titleStyle>
      <a:lvl1pPr algn="r" rtl="0" eaLnBrk="0" fontAlgn="base" hangingPunct="0">
        <a:spcBef>
          <a:spcPct val="0"/>
        </a:spcBef>
        <a:spcAft>
          <a:spcPct val="0"/>
        </a:spcAft>
        <a:defRPr sz="2400" i="1">
          <a:solidFill>
            <a:schemeClr val="tx2"/>
          </a:solidFill>
          <a:latin typeface="+mj-lt"/>
          <a:ea typeface="+mj-ea"/>
          <a:cs typeface="+mj-cs"/>
        </a:defRPr>
      </a:lvl1pPr>
      <a:lvl2pPr algn="r" rtl="0" eaLnBrk="0" fontAlgn="base" hangingPunct="0">
        <a:spcBef>
          <a:spcPct val="0"/>
        </a:spcBef>
        <a:spcAft>
          <a:spcPct val="0"/>
        </a:spcAft>
        <a:defRPr sz="2400" i="1">
          <a:solidFill>
            <a:schemeClr val="tx2"/>
          </a:solidFill>
          <a:latin typeface="Times New Roman" pitchFamily="18" charset="0"/>
        </a:defRPr>
      </a:lvl2pPr>
      <a:lvl3pPr algn="r" rtl="0" eaLnBrk="0" fontAlgn="base" hangingPunct="0">
        <a:spcBef>
          <a:spcPct val="0"/>
        </a:spcBef>
        <a:spcAft>
          <a:spcPct val="0"/>
        </a:spcAft>
        <a:defRPr sz="2400" i="1">
          <a:solidFill>
            <a:schemeClr val="tx2"/>
          </a:solidFill>
          <a:latin typeface="Times New Roman" pitchFamily="18" charset="0"/>
        </a:defRPr>
      </a:lvl3pPr>
      <a:lvl4pPr algn="r" rtl="0" eaLnBrk="0" fontAlgn="base" hangingPunct="0">
        <a:spcBef>
          <a:spcPct val="0"/>
        </a:spcBef>
        <a:spcAft>
          <a:spcPct val="0"/>
        </a:spcAft>
        <a:defRPr sz="2400" i="1">
          <a:solidFill>
            <a:schemeClr val="tx2"/>
          </a:solidFill>
          <a:latin typeface="Times New Roman" pitchFamily="18" charset="0"/>
        </a:defRPr>
      </a:lvl4pPr>
      <a:lvl5pPr algn="r" rtl="0" eaLnBrk="0" fontAlgn="base" hangingPunct="0">
        <a:spcBef>
          <a:spcPct val="0"/>
        </a:spcBef>
        <a:spcAft>
          <a:spcPct val="0"/>
        </a:spcAft>
        <a:defRPr sz="2400" i="1">
          <a:solidFill>
            <a:schemeClr val="tx2"/>
          </a:solidFill>
          <a:latin typeface="Times New Roman" pitchFamily="18" charset="0"/>
        </a:defRPr>
      </a:lvl5pPr>
      <a:lvl6pPr marL="457200" algn="r" rtl="0" fontAlgn="base">
        <a:spcBef>
          <a:spcPct val="0"/>
        </a:spcBef>
        <a:spcAft>
          <a:spcPct val="0"/>
        </a:spcAft>
        <a:defRPr sz="2400" i="1">
          <a:solidFill>
            <a:schemeClr val="tx2"/>
          </a:solidFill>
          <a:latin typeface="Times New Roman" pitchFamily="18" charset="0"/>
        </a:defRPr>
      </a:lvl6pPr>
      <a:lvl7pPr marL="914400" algn="r" rtl="0" fontAlgn="base">
        <a:spcBef>
          <a:spcPct val="0"/>
        </a:spcBef>
        <a:spcAft>
          <a:spcPct val="0"/>
        </a:spcAft>
        <a:defRPr sz="2400" i="1">
          <a:solidFill>
            <a:schemeClr val="tx2"/>
          </a:solidFill>
          <a:latin typeface="Times New Roman" pitchFamily="18" charset="0"/>
        </a:defRPr>
      </a:lvl7pPr>
      <a:lvl8pPr marL="1371600" algn="r" rtl="0" fontAlgn="base">
        <a:spcBef>
          <a:spcPct val="0"/>
        </a:spcBef>
        <a:spcAft>
          <a:spcPct val="0"/>
        </a:spcAft>
        <a:defRPr sz="2400" i="1">
          <a:solidFill>
            <a:schemeClr val="tx2"/>
          </a:solidFill>
          <a:latin typeface="Times New Roman" pitchFamily="18" charset="0"/>
        </a:defRPr>
      </a:lvl8pPr>
      <a:lvl9pPr marL="1828800" algn="r" rtl="0" fontAlgn="base">
        <a:spcBef>
          <a:spcPct val="0"/>
        </a:spcBef>
        <a:spcAft>
          <a:spcPct val="0"/>
        </a:spcAft>
        <a:defRPr sz="2400" i="1">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503238" y="71438"/>
            <a:ext cx="8101012" cy="863600"/>
          </a:xfrm>
          <a:prstGeom prst="rect">
            <a:avLst/>
          </a:prstGeom>
        </p:spPr>
        <p:txBody>
          <a:bodyPr vert="horz" lIns="0" tIns="0" rIns="0" bIns="0" rtlCol="0" anchor="ctr">
            <a:normAutofit/>
          </a:bodyPr>
          <a:lstStyle/>
          <a:p>
            <a:r>
              <a:rPr lang="en-GB" noProof="0" dirty="0" err="1" smtClean="0"/>
              <a:t>Cliquez</a:t>
            </a:r>
            <a:r>
              <a:rPr lang="en-GB" noProof="0" dirty="0" smtClean="0"/>
              <a:t> pour modifier le style du titre</a:t>
            </a:r>
            <a:endParaRPr lang="en-GB" noProof="0" dirty="0"/>
          </a:p>
        </p:txBody>
      </p:sp>
      <p:sp>
        <p:nvSpPr>
          <p:cNvPr id="3" name="Espace réservé du texte 2"/>
          <p:cNvSpPr>
            <a:spLocks noGrp="1"/>
          </p:cNvSpPr>
          <p:nvPr>
            <p:ph type="body" idx="1"/>
          </p:nvPr>
        </p:nvSpPr>
        <p:spPr>
          <a:xfrm>
            <a:off x="503238" y="1295400"/>
            <a:ext cx="8101012" cy="5040313"/>
          </a:xfrm>
          <a:prstGeom prst="rect">
            <a:avLst/>
          </a:prstGeom>
        </p:spPr>
        <p:txBody>
          <a:bodyPr vert="horz" lIns="0" tIns="0" rIns="0" bIns="0" rtlCol="0">
            <a:noAutofit/>
          </a:bodyPr>
          <a:lstStyle/>
          <a:p>
            <a:pPr lvl="0"/>
            <a:r>
              <a:rPr lang="en-GB" noProof="0" dirty="0" err="1" smtClean="0"/>
              <a:t>Cliquez</a:t>
            </a:r>
            <a:r>
              <a:rPr lang="en-GB" noProof="0" dirty="0" smtClean="0"/>
              <a:t> pour modifier les styles du </a:t>
            </a:r>
            <a:r>
              <a:rPr lang="en-GB" noProof="0" dirty="0" err="1" smtClean="0"/>
              <a:t>texte</a:t>
            </a:r>
            <a:r>
              <a:rPr lang="en-GB" noProof="0" dirty="0" smtClean="0"/>
              <a:t> du masque</a:t>
            </a:r>
          </a:p>
          <a:p>
            <a:pPr lvl="1"/>
            <a:r>
              <a:rPr lang="en-GB" noProof="0" dirty="0" err="1" smtClean="0"/>
              <a:t>Deuxième</a:t>
            </a:r>
            <a:r>
              <a:rPr lang="en-GB" noProof="0" dirty="0" smtClean="0"/>
              <a:t> </a:t>
            </a:r>
            <a:r>
              <a:rPr lang="en-GB" noProof="0" dirty="0" err="1" smtClean="0"/>
              <a:t>niveau</a:t>
            </a:r>
            <a:endParaRPr lang="en-GB" noProof="0" dirty="0" smtClean="0"/>
          </a:p>
          <a:p>
            <a:pPr lvl="2"/>
            <a:r>
              <a:rPr lang="en-GB" noProof="0" dirty="0" err="1" smtClean="0"/>
              <a:t>Troisième</a:t>
            </a:r>
            <a:r>
              <a:rPr lang="en-GB" noProof="0" dirty="0" smtClean="0"/>
              <a:t> </a:t>
            </a:r>
            <a:r>
              <a:rPr lang="en-GB" noProof="0" dirty="0" err="1" smtClean="0"/>
              <a:t>niveau</a:t>
            </a:r>
            <a:endParaRPr lang="en-GB" noProof="0" dirty="0" smtClean="0"/>
          </a:p>
        </p:txBody>
      </p:sp>
    </p:spTree>
  </p:cSld>
  <p:clrMap bg1="lt1" tx1="dk1" bg2="lt2" tx2="dk2" accent1="accent1" accent2="accent2" accent3="accent3" accent4="accent4" accent5="accent5" accent6="accent6" hlink="hlink" folHlink="folHlink"/>
  <p:sldLayoutIdLst>
    <p:sldLayoutId id="2147485412" r:id="rId1"/>
    <p:sldLayoutId id="2147485413" r:id="rId2"/>
    <p:sldLayoutId id="2147485414" r:id="rId3"/>
    <p:sldLayoutId id="2147485415" r:id="rId4"/>
    <p:sldLayoutId id="2147485416" r:id="rId5"/>
    <p:sldLayoutId id="2147485417" r:id="rId6"/>
    <p:sldLayoutId id="2147485418" r:id="rId7"/>
    <p:sldLayoutId id="2147485419" r:id="rId8"/>
    <p:sldLayoutId id="2147485420" r:id="rId9"/>
    <p:sldLayoutId id="2147485421" r:id="rId10"/>
    <p:sldLayoutId id="2147485422" r:id="rId11"/>
    <p:sldLayoutId id="2147485423" r:id="rId12"/>
  </p:sldLayoutIdLst>
  <p:transition spd="med">
    <p:fade/>
  </p:transition>
  <p:timing>
    <p:tnLst>
      <p:par>
        <p:cTn id="1" dur="indefinite" restart="never" nodeType="tmRoot"/>
      </p:par>
    </p:tnLst>
  </p:timing>
  <p:hf hdr="0" ftr="0" dt="0"/>
  <p:txStyles>
    <p:titleStyle>
      <a:lvl1pPr algn="l" rtl="0" eaLnBrk="0" fontAlgn="base" hangingPunct="0">
        <a:spcBef>
          <a:spcPct val="0"/>
        </a:spcBef>
        <a:spcAft>
          <a:spcPct val="0"/>
        </a:spcAft>
        <a:defRPr sz="3200" kern="1200">
          <a:solidFill>
            <a:schemeClr val="tx1"/>
          </a:solidFill>
          <a:effectLst>
            <a:outerShdw blurRad="38100" dist="12700" dir="2700000" algn="ctr" rotWithShape="0">
              <a:srgbClr val="000000">
                <a:alpha val="43137"/>
              </a:srgbClr>
            </a:outerShdw>
          </a:effectLst>
          <a:latin typeface="Arial" pitchFamily="34" charset="0"/>
          <a:ea typeface="+mj-ea"/>
          <a:cs typeface="Arial" pitchFamily="34" charset="0"/>
        </a:defRPr>
      </a:lvl1pPr>
      <a:lvl2pPr algn="l" rtl="0" eaLnBrk="0" fontAlgn="base" hangingPunct="0">
        <a:spcBef>
          <a:spcPct val="0"/>
        </a:spcBef>
        <a:spcAft>
          <a:spcPct val="0"/>
        </a:spcAft>
        <a:defRPr sz="3200">
          <a:solidFill>
            <a:schemeClr val="tx1"/>
          </a:solidFill>
          <a:latin typeface="Arial" pitchFamily="34" charset="0"/>
          <a:cs typeface="Arial" pitchFamily="34" charset="0"/>
        </a:defRPr>
      </a:lvl2pPr>
      <a:lvl3pPr algn="l" rtl="0" eaLnBrk="0" fontAlgn="base" hangingPunct="0">
        <a:spcBef>
          <a:spcPct val="0"/>
        </a:spcBef>
        <a:spcAft>
          <a:spcPct val="0"/>
        </a:spcAft>
        <a:defRPr sz="3200">
          <a:solidFill>
            <a:schemeClr val="tx1"/>
          </a:solidFill>
          <a:latin typeface="Arial" pitchFamily="34" charset="0"/>
          <a:cs typeface="Arial" pitchFamily="34" charset="0"/>
        </a:defRPr>
      </a:lvl3pPr>
      <a:lvl4pPr algn="l" rtl="0" eaLnBrk="0" fontAlgn="base" hangingPunct="0">
        <a:spcBef>
          <a:spcPct val="0"/>
        </a:spcBef>
        <a:spcAft>
          <a:spcPct val="0"/>
        </a:spcAft>
        <a:defRPr sz="3200">
          <a:solidFill>
            <a:schemeClr val="tx1"/>
          </a:solidFill>
          <a:latin typeface="Arial" pitchFamily="34" charset="0"/>
          <a:cs typeface="Arial" pitchFamily="34" charset="0"/>
        </a:defRPr>
      </a:lvl4pPr>
      <a:lvl5pPr algn="l" rtl="0" eaLnBrk="0" fontAlgn="base" hangingPunct="0">
        <a:spcBef>
          <a:spcPct val="0"/>
        </a:spcBef>
        <a:spcAft>
          <a:spcPct val="0"/>
        </a:spcAft>
        <a:defRPr sz="3200">
          <a:solidFill>
            <a:schemeClr val="tx1"/>
          </a:solidFill>
          <a:latin typeface="Arial" pitchFamily="34" charset="0"/>
          <a:cs typeface="Arial" pitchFamily="34" charset="0"/>
        </a:defRPr>
      </a:lvl5pPr>
      <a:lvl6pPr marL="457200" algn="l" rtl="0" fontAlgn="base">
        <a:spcBef>
          <a:spcPct val="0"/>
        </a:spcBef>
        <a:spcAft>
          <a:spcPct val="0"/>
        </a:spcAft>
        <a:defRPr sz="3200">
          <a:solidFill>
            <a:schemeClr val="tx1"/>
          </a:solidFill>
          <a:latin typeface="Arial" pitchFamily="34" charset="0"/>
          <a:cs typeface="Arial" pitchFamily="34" charset="0"/>
        </a:defRPr>
      </a:lvl6pPr>
      <a:lvl7pPr marL="914400" algn="l" rtl="0" fontAlgn="base">
        <a:spcBef>
          <a:spcPct val="0"/>
        </a:spcBef>
        <a:spcAft>
          <a:spcPct val="0"/>
        </a:spcAft>
        <a:defRPr sz="3200">
          <a:solidFill>
            <a:schemeClr val="tx1"/>
          </a:solidFill>
          <a:latin typeface="Arial" pitchFamily="34" charset="0"/>
          <a:cs typeface="Arial" pitchFamily="34" charset="0"/>
        </a:defRPr>
      </a:lvl7pPr>
      <a:lvl8pPr marL="1371600" algn="l" rtl="0" fontAlgn="base">
        <a:spcBef>
          <a:spcPct val="0"/>
        </a:spcBef>
        <a:spcAft>
          <a:spcPct val="0"/>
        </a:spcAft>
        <a:defRPr sz="3200">
          <a:solidFill>
            <a:schemeClr val="tx1"/>
          </a:solidFill>
          <a:latin typeface="Arial" pitchFamily="34" charset="0"/>
          <a:cs typeface="Arial" pitchFamily="34" charset="0"/>
        </a:defRPr>
      </a:lvl8pPr>
      <a:lvl9pPr marL="1828800" algn="l" rtl="0" fontAlgn="base">
        <a:spcBef>
          <a:spcPct val="0"/>
        </a:spcBef>
        <a:spcAft>
          <a:spcPct val="0"/>
        </a:spcAft>
        <a:defRPr sz="3200">
          <a:solidFill>
            <a:schemeClr val="tx1"/>
          </a:solidFill>
          <a:latin typeface="Arial" pitchFamily="34" charset="0"/>
          <a:cs typeface="Arial" pitchFamily="34" charset="0"/>
        </a:defRPr>
      </a:lvl9pPr>
    </p:titleStyle>
    <p:bodyStyle>
      <a:lvl1pPr marL="342900" indent="-342900" algn="l" rtl="0" eaLnBrk="0" fontAlgn="base" hangingPunct="0">
        <a:spcBef>
          <a:spcPts val="1200"/>
        </a:spcBef>
        <a:spcAft>
          <a:spcPct val="0"/>
        </a:spcAft>
        <a:buFont typeface="Arial" pitchFamily="34" charset="0"/>
        <a:defRPr sz="2400" kern="1200">
          <a:solidFill>
            <a:schemeClr val="tx1"/>
          </a:solidFill>
          <a:effectLst>
            <a:outerShdw blurRad="38100" dist="12700" dir="2700000" algn="ctr" rotWithShape="0">
              <a:srgbClr val="000000">
                <a:alpha val="43137"/>
              </a:srgbClr>
            </a:outerShdw>
          </a:effectLst>
          <a:latin typeface="Arial" pitchFamily="34" charset="0"/>
          <a:ea typeface="+mn-ea"/>
          <a:cs typeface="Arial" pitchFamily="34" charset="0"/>
        </a:defRPr>
      </a:lvl1pPr>
      <a:lvl2pPr marL="358775" indent="-358775" algn="l" rtl="0" eaLnBrk="0" fontAlgn="base" hangingPunct="0">
        <a:spcBef>
          <a:spcPts val="2400"/>
        </a:spcBef>
        <a:spcAft>
          <a:spcPct val="0"/>
        </a:spcAft>
        <a:buSzPct val="110000"/>
        <a:buBlip>
          <a:blip r:embed="rId14"/>
        </a:buBlip>
        <a:defRPr sz="2400" b="1" kern="1200">
          <a:solidFill>
            <a:schemeClr val="tx1"/>
          </a:solidFill>
          <a:effectLst>
            <a:outerShdw blurRad="38100" dist="12700" dir="2700000" algn="ctr" rotWithShape="0">
              <a:srgbClr val="000000">
                <a:alpha val="43137"/>
              </a:srgbClr>
            </a:outerShdw>
          </a:effectLst>
          <a:latin typeface="Arial" pitchFamily="34" charset="0"/>
          <a:ea typeface="+mn-ea"/>
          <a:cs typeface="Arial" pitchFamily="34" charset="0"/>
        </a:defRPr>
      </a:lvl2pPr>
      <a:lvl3pPr marL="358775" indent="555625" algn="l" rtl="0" eaLnBrk="0" fontAlgn="base" hangingPunct="0">
        <a:spcBef>
          <a:spcPct val="0"/>
        </a:spcBef>
        <a:spcAft>
          <a:spcPct val="0"/>
        </a:spcAft>
        <a:defRPr lang="fr-FR" sz="2400" kern="1200" dirty="0">
          <a:solidFill>
            <a:schemeClr val="tx1"/>
          </a:solidFill>
          <a:effectLst>
            <a:outerShdw blurRad="38100" dist="12700" dir="2700000" algn="ctr" rotWithShape="0">
              <a:srgbClr val="000000">
                <a:alpha val="43137"/>
              </a:srgbClr>
            </a:outerShdw>
          </a:effectLst>
          <a:latin typeface="Arial" pitchFamily="34" charset="0"/>
          <a:ea typeface="+mn-ea"/>
          <a:cs typeface="Arial" pitchFamily="34" charset="0"/>
        </a:defRPr>
      </a:lvl3pPr>
      <a:lvl4pPr marL="358775" indent="1012825" algn="l" rtl="0" eaLnBrk="0" fontAlgn="base" hangingPunct="0">
        <a:spcBef>
          <a:spcPct val="0"/>
        </a:spcBef>
        <a:spcAft>
          <a:spcPct val="0"/>
        </a:spcAft>
        <a:defRPr sz="2400" kern="1200">
          <a:solidFill>
            <a:schemeClr val="tx1"/>
          </a:solidFill>
          <a:latin typeface="Arial" pitchFamily="34" charset="0"/>
          <a:ea typeface="+mn-ea"/>
          <a:cs typeface="Arial" pitchFamily="34" charset="0"/>
        </a:defRPr>
      </a:lvl4pPr>
      <a:lvl5pPr marL="358775" indent="1470025" algn="l" rtl="0" eaLnBrk="0" fontAlgn="base" hangingPunct="0">
        <a:spcBef>
          <a:spcPct val="0"/>
        </a:spcBef>
        <a:spcAft>
          <a:spcPct val="0"/>
        </a:spcAft>
        <a:buFont typeface="Arial" pitchFamily="34" charset="0"/>
        <a:defRPr sz="2400" kern="1200">
          <a:solidFill>
            <a:schemeClr val="tx1"/>
          </a:solidFill>
          <a:latin typeface="Arial" pitchFamily="34" charset="0"/>
          <a:ea typeface="+mn-ea"/>
          <a:cs typeface="Arial" pitchFamily="34" charset="0"/>
        </a:defRPr>
      </a:lvl5pPr>
      <a:lvl6pPr marL="360000" indent="0" algn="l" defTabSz="914400" rtl="0" eaLnBrk="1" latinLnBrk="0" hangingPunct="1">
        <a:spcBef>
          <a:spcPct val="20000"/>
        </a:spcBef>
        <a:buFont typeface="Arial" pitchFamily="34" charset="0"/>
        <a:buNone/>
        <a:defRPr sz="24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194" name="Title Placeholder 1"/>
          <p:cNvSpPr>
            <a:spLocks noGrp="1"/>
          </p:cNvSpPr>
          <p:nvPr>
            <p:ph type="title"/>
          </p:nvPr>
        </p:nvSpPr>
        <p:spPr bwMode="auto">
          <a:xfrm>
            <a:off x="250825" y="274638"/>
            <a:ext cx="85883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fr-CH" smtClean="0"/>
          </a:p>
        </p:txBody>
      </p:sp>
      <p:sp>
        <p:nvSpPr>
          <p:cNvPr id="8195" name="Text Placeholder 2"/>
          <p:cNvSpPr>
            <a:spLocks noGrp="1"/>
          </p:cNvSpPr>
          <p:nvPr>
            <p:ph type="body" idx="1"/>
          </p:nvPr>
        </p:nvSpPr>
        <p:spPr bwMode="auto">
          <a:xfrm>
            <a:off x="239713" y="990600"/>
            <a:ext cx="8621712" cy="542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smtClean="0"/>
          </a:p>
        </p:txBody>
      </p:sp>
      <p:sp>
        <p:nvSpPr>
          <p:cNvPr id="6" name="Slide Number Placeholder 5"/>
          <p:cNvSpPr>
            <a:spLocks noGrp="1"/>
          </p:cNvSpPr>
          <p:nvPr>
            <p:ph type="sldNum" sz="quarter" idx="4"/>
          </p:nvPr>
        </p:nvSpPr>
        <p:spPr>
          <a:xfrm>
            <a:off x="8740775" y="6492875"/>
            <a:ext cx="403225" cy="365125"/>
          </a:xfrm>
          <a:prstGeom prst="rect">
            <a:avLst/>
          </a:prstGeom>
        </p:spPr>
        <p:txBody>
          <a:bodyPr vert="horz" lIns="91440" tIns="45720" rIns="91440" bIns="45720" rtlCol="0" anchor="ctr"/>
          <a:lstStyle>
            <a:lvl1pPr algn="r">
              <a:defRPr sz="1200">
                <a:solidFill>
                  <a:prstClr val="black">
                    <a:tint val="75000"/>
                  </a:prstClr>
                </a:solidFill>
                <a:latin typeface="Arial" charset="0"/>
                <a:ea typeface="ＭＳ Ｐゴシック" charset="-128"/>
                <a:cs typeface="+mn-cs"/>
              </a:defRPr>
            </a:lvl1pPr>
          </a:lstStyle>
          <a:p>
            <a:pPr defTabSz="457200">
              <a:defRPr/>
            </a:pPr>
            <a:fld id="{B07AF7BC-41F2-4836-8690-E48C0F126311}" type="slidenum">
              <a:rPr lang="fr-CH" b="0"/>
              <a:pPr defTabSz="457200">
                <a:defRPr/>
              </a:pPr>
              <a:t>‹#›</a:t>
            </a:fld>
            <a:endParaRPr lang="fr-CH" b="0" dirty="0"/>
          </a:p>
        </p:txBody>
      </p:sp>
    </p:spTree>
    <p:extLst>
      <p:ext uri="{BB962C8B-B14F-4D97-AF65-F5344CB8AC3E}">
        <p14:creationId xmlns:p14="http://schemas.microsoft.com/office/powerpoint/2010/main" val="757281322"/>
      </p:ext>
    </p:extLst>
  </p:cSld>
  <p:clrMap bg1="lt1" tx1="dk1" bg2="lt2" tx2="dk2" accent1="accent1" accent2="accent2" accent3="accent3" accent4="accent4" accent5="accent5" accent6="accent6" hlink="hlink" folHlink="folHlink"/>
  <p:sldLayoutIdLst>
    <p:sldLayoutId id="2147485454" r:id="rId1"/>
    <p:sldLayoutId id="2147485455" r:id="rId2"/>
    <p:sldLayoutId id="2147485456" r:id="rId3"/>
    <p:sldLayoutId id="2147485457" r:id="rId4"/>
    <p:sldLayoutId id="2147485458" r:id="rId5"/>
    <p:sldLayoutId id="2147485459" r:id="rId6"/>
    <p:sldLayoutId id="2147485460" r:id="rId7"/>
    <p:sldLayoutId id="2147485461" r:id="rId8"/>
    <p:sldLayoutId id="2147485462" r:id="rId9"/>
    <p:sldLayoutId id="2147485463" r:id="rId10"/>
    <p:sldLayoutId id="2147485464" r:id="rId11"/>
    <p:sldLayoutId id="2147485465" r:id="rId12"/>
    <p:sldLayoutId id="2147485466" r:id="rId13"/>
    <p:sldLayoutId id="2147485467" r:id="rId14"/>
    <p:sldLayoutId id="2147485468" r:id="rId15"/>
  </p:sldLayoutIdLst>
  <p:timing>
    <p:tnLst>
      <p:par>
        <p:cTn id="1" dur="indefinite" restart="never" nodeType="tmRoot"/>
      </p:par>
    </p:tnLst>
  </p:timing>
  <p:txStyles>
    <p:titleStyle>
      <a:lvl1pPr algn="r" rtl="0" eaLnBrk="0" fontAlgn="base" hangingPunct="0">
        <a:spcBef>
          <a:spcPct val="0"/>
        </a:spcBef>
        <a:spcAft>
          <a:spcPct val="0"/>
        </a:spcAft>
        <a:defRPr sz="2400" i="1" kern="1200">
          <a:solidFill>
            <a:schemeClr val="tx1"/>
          </a:solidFill>
          <a:latin typeface="Times New Roman" pitchFamily="18" charset="0"/>
          <a:ea typeface="+mj-ea"/>
          <a:cs typeface="Times New Roman" pitchFamily="18" charset="0"/>
        </a:defRPr>
      </a:lvl1pPr>
      <a:lvl2pPr algn="r" rtl="0" eaLnBrk="0" fontAlgn="base" hangingPunct="0">
        <a:spcBef>
          <a:spcPct val="0"/>
        </a:spcBef>
        <a:spcAft>
          <a:spcPct val="0"/>
        </a:spcAft>
        <a:defRPr sz="2400" i="1">
          <a:solidFill>
            <a:schemeClr val="tx1"/>
          </a:solidFill>
          <a:latin typeface="Times New Roman" pitchFamily="18" charset="0"/>
          <a:cs typeface="Times New Roman" pitchFamily="18" charset="0"/>
        </a:defRPr>
      </a:lvl2pPr>
      <a:lvl3pPr algn="r" rtl="0" eaLnBrk="0" fontAlgn="base" hangingPunct="0">
        <a:spcBef>
          <a:spcPct val="0"/>
        </a:spcBef>
        <a:spcAft>
          <a:spcPct val="0"/>
        </a:spcAft>
        <a:defRPr sz="2400" i="1">
          <a:solidFill>
            <a:schemeClr val="tx1"/>
          </a:solidFill>
          <a:latin typeface="Times New Roman" pitchFamily="18" charset="0"/>
          <a:cs typeface="Times New Roman" pitchFamily="18" charset="0"/>
        </a:defRPr>
      </a:lvl3pPr>
      <a:lvl4pPr algn="r" rtl="0" eaLnBrk="0" fontAlgn="base" hangingPunct="0">
        <a:spcBef>
          <a:spcPct val="0"/>
        </a:spcBef>
        <a:spcAft>
          <a:spcPct val="0"/>
        </a:spcAft>
        <a:defRPr sz="2400" i="1">
          <a:solidFill>
            <a:schemeClr val="tx1"/>
          </a:solidFill>
          <a:latin typeface="Times New Roman" pitchFamily="18" charset="0"/>
          <a:cs typeface="Times New Roman" pitchFamily="18" charset="0"/>
        </a:defRPr>
      </a:lvl4pPr>
      <a:lvl5pPr algn="r" rtl="0" eaLnBrk="0" fontAlgn="base" hangingPunct="0">
        <a:spcBef>
          <a:spcPct val="0"/>
        </a:spcBef>
        <a:spcAft>
          <a:spcPct val="0"/>
        </a:spcAft>
        <a:defRPr sz="2400" i="1">
          <a:solidFill>
            <a:schemeClr val="tx1"/>
          </a:solidFill>
          <a:latin typeface="Times New Roman" pitchFamily="18" charset="0"/>
          <a:cs typeface="Times New Roman" pitchFamily="18" charset="0"/>
        </a:defRPr>
      </a:lvl5pPr>
      <a:lvl6pPr marL="457200" algn="r" rtl="0" fontAlgn="base">
        <a:spcBef>
          <a:spcPct val="0"/>
        </a:spcBef>
        <a:spcAft>
          <a:spcPct val="0"/>
        </a:spcAft>
        <a:defRPr sz="2400" i="1">
          <a:solidFill>
            <a:schemeClr val="tx1"/>
          </a:solidFill>
          <a:latin typeface="Times New Roman" pitchFamily="18" charset="0"/>
          <a:cs typeface="Times New Roman" pitchFamily="18" charset="0"/>
        </a:defRPr>
      </a:lvl6pPr>
      <a:lvl7pPr marL="914400" algn="r" rtl="0" fontAlgn="base">
        <a:spcBef>
          <a:spcPct val="0"/>
        </a:spcBef>
        <a:spcAft>
          <a:spcPct val="0"/>
        </a:spcAft>
        <a:defRPr sz="2400" i="1">
          <a:solidFill>
            <a:schemeClr val="tx1"/>
          </a:solidFill>
          <a:latin typeface="Times New Roman" pitchFamily="18" charset="0"/>
          <a:cs typeface="Times New Roman" pitchFamily="18" charset="0"/>
        </a:defRPr>
      </a:lvl7pPr>
      <a:lvl8pPr marL="1371600" algn="r" rtl="0" fontAlgn="base">
        <a:spcBef>
          <a:spcPct val="0"/>
        </a:spcBef>
        <a:spcAft>
          <a:spcPct val="0"/>
        </a:spcAft>
        <a:defRPr sz="2400" i="1">
          <a:solidFill>
            <a:schemeClr val="tx1"/>
          </a:solidFill>
          <a:latin typeface="Times New Roman" pitchFamily="18" charset="0"/>
          <a:cs typeface="Times New Roman" pitchFamily="18" charset="0"/>
        </a:defRPr>
      </a:lvl8pPr>
      <a:lvl9pPr marL="1828800" algn="r" rtl="0" fontAlgn="base">
        <a:spcBef>
          <a:spcPct val="0"/>
        </a:spcBef>
        <a:spcAft>
          <a:spcPct val="0"/>
        </a:spcAft>
        <a:defRPr sz="2400" i="1">
          <a:solidFill>
            <a:schemeClr val="tx1"/>
          </a:solidFill>
          <a:latin typeface="Times New Roman" pitchFamily="18" charset="0"/>
          <a:cs typeface="Times New Roman" pitchFamily="18"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7410" name="Title Placeholder 1"/>
          <p:cNvSpPr>
            <a:spLocks noGrp="1"/>
          </p:cNvSpPr>
          <p:nvPr>
            <p:ph type="title"/>
          </p:nvPr>
        </p:nvSpPr>
        <p:spPr bwMode="auto">
          <a:xfrm>
            <a:off x="250825" y="274638"/>
            <a:ext cx="85883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fr-CH" smtClean="0"/>
          </a:p>
        </p:txBody>
      </p:sp>
      <p:sp>
        <p:nvSpPr>
          <p:cNvPr id="17411" name="Text Placeholder 2"/>
          <p:cNvSpPr>
            <a:spLocks noGrp="1"/>
          </p:cNvSpPr>
          <p:nvPr>
            <p:ph type="body" idx="1"/>
          </p:nvPr>
        </p:nvSpPr>
        <p:spPr bwMode="auto">
          <a:xfrm>
            <a:off x="239713" y="990600"/>
            <a:ext cx="8621712" cy="542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smtClean="0"/>
          </a:p>
        </p:txBody>
      </p:sp>
      <p:sp>
        <p:nvSpPr>
          <p:cNvPr id="6" name="Slide Number Placeholder 5"/>
          <p:cNvSpPr>
            <a:spLocks noGrp="1"/>
          </p:cNvSpPr>
          <p:nvPr>
            <p:ph type="sldNum" sz="quarter" idx="4"/>
          </p:nvPr>
        </p:nvSpPr>
        <p:spPr>
          <a:xfrm>
            <a:off x="8740775" y="6492875"/>
            <a:ext cx="403225" cy="365125"/>
          </a:xfrm>
          <a:prstGeom prst="rect">
            <a:avLst/>
          </a:prstGeom>
        </p:spPr>
        <p:txBody>
          <a:bodyPr vert="horz" lIns="91440" tIns="45720" rIns="91440" bIns="45720" rtlCol="0" anchor="ctr"/>
          <a:lstStyle>
            <a:lvl1pPr algn="r" defTabSz="457200" eaLnBrk="1" hangingPunct="1">
              <a:buClrTx/>
              <a:buSzTx/>
              <a:buFontTx/>
              <a:buNone/>
              <a:defRPr sz="1200" b="0">
                <a:solidFill>
                  <a:prstClr val="black">
                    <a:tint val="75000"/>
                  </a:prstClr>
                </a:solidFill>
                <a:latin typeface="Arial" charset="0"/>
                <a:cs typeface="+mn-cs"/>
              </a:defRPr>
            </a:lvl1pPr>
          </a:lstStyle>
          <a:p>
            <a:pPr>
              <a:defRPr/>
            </a:pPr>
            <a:fld id="{39628981-21CD-436C-9558-A2942B896635}" type="slidenum">
              <a:rPr lang="fr-CH"/>
              <a:pPr>
                <a:defRPr/>
              </a:pPr>
              <a:t>‹#›</a:t>
            </a:fld>
            <a:endParaRPr lang="fr-CH" dirty="0"/>
          </a:p>
        </p:txBody>
      </p:sp>
    </p:spTree>
    <p:extLst>
      <p:ext uri="{BB962C8B-B14F-4D97-AF65-F5344CB8AC3E}">
        <p14:creationId xmlns:p14="http://schemas.microsoft.com/office/powerpoint/2010/main" val="3735108194"/>
      </p:ext>
    </p:extLst>
  </p:cSld>
  <p:clrMap bg1="lt1" tx1="dk1" bg2="lt2" tx2="dk2" accent1="accent1" accent2="accent2" accent3="accent3" accent4="accent4" accent5="accent5" accent6="accent6" hlink="hlink" folHlink="folHlink"/>
  <p:sldLayoutIdLst>
    <p:sldLayoutId id="2147485470" r:id="rId1"/>
    <p:sldLayoutId id="2147485471" r:id="rId2"/>
    <p:sldLayoutId id="2147485472" r:id="rId3"/>
    <p:sldLayoutId id="2147485473" r:id="rId4"/>
    <p:sldLayoutId id="2147485474" r:id="rId5"/>
    <p:sldLayoutId id="2147485475" r:id="rId6"/>
    <p:sldLayoutId id="2147485476" r:id="rId7"/>
    <p:sldLayoutId id="2147485477" r:id="rId8"/>
    <p:sldLayoutId id="2147485478" r:id="rId9"/>
    <p:sldLayoutId id="2147485479" r:id="rId10"/>
    <p:sldLayoutId id="2147485480" r:id="rId11"/>
    <p:sldLayoutId id="2147485481" r:id="rId12"/>
    <p:sldLayoutId id="2147485482" r:id="rId13"/>
    <p:sldLayoutId id="2147485483" r:id="rId14"/>
    <p:sldLayoutId id="2147485484" r:id="rId15"/>
  </p:sldLayoutIdLst>
  <p:timing>
    <p:tnLst>
      <p:par>
        <p:cTn id="1" dur="indefinite" restart="never" nodeType="tmRoot"/>
      </p:par>
    </p:tnLst>
  </p:timing>
  <p:txStyles>
    <p:titleStyle>
      <a:lvl1pPr algn="r" rtl="0" eaLnBrk="0" fontAlgn="base" hangingPunct="0">
        <a:spcBef>
          <a:spcPct val="0"/>
        </a:spcBef>
        <a:spcAft>
          <a:spcPct val="0"/>
        </a:spcAft>
        <a:defRPr sz="2400" i="1" kern="1200">
          <a:solidFill>
            <a:schemeClr val="tx1"/>
          </a:solidFill>
          <a:latin typeface="Times New Roman" pitchFamily="18" charset="0"/>
          <a:ea typeface="+mj-ea"/>
          <a:cs typeface="Times New Roman" pitchFamily="18" charset="0"/>
        </a:defRPr>
      </a:lvl1pPr>
      <a:lvl2pPr algn="r" rtl="0" eaLnBrk="0" fontAlgn="base" hangingPunct="0">
        <a:spcBef>
          <a:spcPct val="0"/>
        </a:spcBef>
        <a:spcAft>
          <a:spcPct val="0"/>
        </a:spcAft>
        <a:defRPr sz="2400" i="1">
          <a:solidFill>
            <a:schemeClr val="tx1"/>
          </a:solidFill>
          <a:latin typeface="Times New Roman" pitchFamily="18" charset="0"/>
          <a:cs typeface="Times New Roman" pitchFamily="18" charset="0"/>
        </a:defRPr>
      </a:lvl2pPr>
      <a:lvl3pPr algn="r" rtl="0" eaLnBrk="0" fontAlgn="base" hangingPunct="0">
        <a:spcBef>
          <a:spcPct val="0"/>
        </a:spcBef>
        <a:spcAft>
          <a:spcPct val="0"/>
        </a:spcAft>
        <a:defRPr sz="2400" i="1">
          <a:solidFill>
            <a:schemeClr val="tx1"/>
          </a:solidFill>
          <a:latin typeface="Times New Roman" pitchFamily="18" charset="0"/>
          <a:cs typeface="Times New Roman" pitchFamily="18" charset="0"/>
        </a:defRPr>
      </a:lvl3pPr>
      <a:lvl4pPr algn="r" rtl="0" eaLnBrk="0" fontAlgn="base" hangingPunct="0">
        <a:spcBef>
          <a:spcPct val="0"/>
        </a:spcBef>
        <a:spcAft>
          <a:spcPct val="0"/>
        </a:spcAft>
        <a:defRPr sz="2400" i="1">
          <a:solidFill>
            <a:schemeClr val="tx1"/>
          </a:solidFill>
          <a:latin typeface="Times New Roman" pitchFamily="18" charset="0"/>
          <a:cs typeface="Times New Roman" pitchFamily="18" charset="0"/>
        </a:defRPr>
      </a:lvl4pPr>
      <a:lvl5pPr algn="r" rtl="0" eaLnBrk="0" fontAlgn="base" hangingPunct="0">
        <a:spcBef>
          <a:spcPct val="0"/>
        </a:spcBef>
        <a:spcAft>
          <a:spcPct val="0"/>
        </a:spcAft>
        <a:defRPr sz="2400" i="1">
          <a:solidFill>
            <a:schemeClr val="tx1"/>
          </a:solidFill>
          <a:latin typeface="Times New Roman" pitchFamily="18" charset="0"/>
          <a:cs typeface="Times New Roman" pitchFamily="18" charset="0"/>
        </a:defRPr>
      </a:lvl5pPr>
      <a:lvl6pPr marL="457200" algn="r" rtl="0" fontAlgn="base">
        <a:spcBef>
          <a:spcPct val="0"/>
        </a:spcBef>
        <a:spcAft>
          <a:spcPct val="0"/>
        </a:spcAft>
        <a:defRPr sz="2400" i="1">
          <a:solidFill>
            <a:schemeClr val="tx1"/>
          </a:solidFill>
          <a:latin typeface="Times New Roman" pitchFamily="18" charset="0"/>
          <a:cs typeface="Times New Roman" pitchFamily="18" charset="0"/>
        </a:defRPr>
      </a:lvl6pPr>
      <a:lvl7pPr marL="914400" algn="r" rtl="0" fontAlgn="base">
        <a:spcBef>
          <a:spcPct val="0"/>
        </a:spcBef>
        <a:spcAft>
          <a:spcPct val="0"/>
        </a:spcAft>
        <a:defRPr sz="2400" i="1">
          <a:solidFill>
            <a:schemeClr val="tx1"/>
          </a:solidFill>
          <a:latin typeface="Times New Roman" pitchFamily="18" charset="0"/>
          <a:cs typeface="Times New Roman" pitchFamily="18" charset="0"/>
        </a:defRPr>
      </a:lvl7pPr>
      <a:lvl8pPr marL="1371600" algn="r" rtl="0" fontAlgn="base">
        <a:spcBef>
          <a:spcPct val="0"/>
        </a:spcBef>
        <a:spcAft>
          <a:spcPct val="0"/>
        </a:spcAft>
        <a:defRPr sz="2400" i="1">
          <a:solidFill>
            <a:schemeClr val="tx1"/>
          </a:solidFill>
          <a:latin typeface="Times New Roman" pitchFamily="18" charset="0"/>
          <a:cs typeface="Times New Roman" pitchFamily="18" charset="0"/>
        </a:defRPr>
      </a:lvl8pPr>
      <a:lvl9pPr marL="1828800" algn="r" rtl="0" fontAlgn="base">
        <a:spcBef>
          <a:spcPct val="0"/>
        </a:spcBef>
        <a:spcAft>
          <a:spcPct val="0"/>
        </a:spcAft>
        <a:defRPr sz="2400" i="1">
          <a:solidFill>
            <a:schemeClr val="tx1"/>
          </a:solidFill>
          <a:latin typeface="Times New Roman" pitchFamily="18" charset="0"/>
          <a:cs typeface="Times New Roman" pitchFamily="18"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314" name="Title Placeholder 1"/>
          <p:cNvSpPr>
            <a:spLocks noGrp="1"/>
          </p:cNvSpPr>
          <p:nvPr>
            <p:ph type="title"/>
          </p:nvPr>
        </p:nvSpPr>
        <p:spPr bwMode="auto">
          <a:xfrm>
            <a:off x="250825" y="274638"/>
            <a:ext cx="85883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fr-CH" smtClean="0"/>
          </a:p>
        </p:txBody>
      </p:sp>
      <p:sp>
        <p:nvSpPr>
          <p:cNvPr id="13315" name="Text Placeholder 2"/>
          <p:cNvSpPr>
            <a:spLocks noGrp="1"/>
          </p:cNvSpPr>
          <p:nvPr>
            <p:ph type="body" idx="1"/>
          </p:nvPr>
        </p:nvSpPr>
        <p:spPr bwMode="auto">
          <a:xfrm>
            <a:off x="239713" y="990600"/>
            <a:ext cx="8621712" cy="542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smtClean="0"/>
          </a:p>
        </p:txBody>
      </p:sp>
      <p:sp>
        <p:nvSpPr>
          <p:cNvPr id="6" name="Slide Number Placeholder 5"/>
          <p:cNvSpPr>
            <a:spLocks noGrp="1"/>
          </p:cNvSpPr>
          <p:nvPr>
            <p:ph type="sldNum" sz="quarter" idx="4"/>
          </p:nvPr>
        </p:nvSpPr>
        <p:spPr>
          <a:xfrm>
            <a:off x="8740775" y="6492875"/>
            <a:ext cx="403225" cy="365125"/>
          </a:xfrm>
          <a:prstGeom prst="rect">
            <a:avLst/>
          </a:prstGeom>
        </p:spPr>
        <p:txBody>
          <a:bodyPr vert="horz" lIns="91440" tIns="45720" rIns="91440" bIns="45720" rtlCol="0" anchor="ctr"/>
          <a:lstStyle>
            <a:lvl1pPr algn="r">
              <a:defRPr sz="1200">
                <a:solidFill>
                  <a:prstClr val="black">
                    <a:tint val="75000"/>
                  </a:prstClr>
                </a:solidFill>
                <a:latin typeface="Arial" charset="0"/>
              </a:defRPr>
            </a:lvl1pPr>
          </a:lstStyle>
          <a:p>
            <a:pPr defTabSz="457200">
              <a:defRPr/>
            </a:pPr>
            <a:fld id="{42BC4D0F-922C-4A45-985A-0606320BF3FA}" type="slidenum">
              <a:rPr lang="fr-CH" b="0"/>
              <a:pPr defTabSz="457200">
                <a:defRPr/>
              </a:pPr>
              <a:t>‹#›</a:t>
            </a:fld>
            <a:endParaRPr lang="fr-CH" b="0" dirty="0"/>
          </a:p>
        </p:txBody>
      </p:sp>
    </p:spTree>
    <p:extLst>
      <p:ext uri="{BB962C8B-B14F-4D97-AF65-F5344CB8AC3E}">
        <p14:creationId xmlns:p14="http://schemas.microsoft.com/office/powerpoint/2010/main" val="3936546711"/>
      </p:ext>
    </p:extLst>
  </p:cSld>
  <p:clrMap bg1="lt1" tx1="dk1" bg2="lt2" tx2="dk2" accent1="accent1" accent2="accent2" accent3="accent3" accent4="accent4" accent5="accent5" accent6="accent6" hlink="hlink" folHlink="folHlink"/>
  <p:sldLayoutIdLst>
    <p:sldLayoutId id="2147485499" r:id="rId1"/>
    <p:sldLayoutId id="2147485500" r:id="rId2"/>
    <p:sldLayoutId id="2147485501" r:id="rId3"/>
    <p:sldLayoutId id="2147485502" r:id="rId4"/>
    <p:sldLayoutId id="2147485503" r:id="rId5"/>
    <p:sldLayoutId id="2147485504" r:id="rId6"/>
    <p:sldLayoutId id="2147485505" r:id="rId7"/>
    <p:sldLayoutId id="2147485506" r:id="rId8"/>
    <p:sldLayoutId id="2147485507" r:id="rId9"/>
    <p:sldLayoutId id="2147485508" r:id="rId10"/>
    <p:sldLayoutId id="2147485509" r:id="rId11"/>
    <p:sldLayoutId id="2147485510" r:id="rId12"/>
    <p:sldLayoutId id="2147485511" r:id="rId13"/>
    <p:sldLayoutId id="2147485512" r:id="rId14"/>
  </p:sldLayoutIdLst>
  <p:timing>
    <p:tnLst>
      <p:par>
        <p:cTn id="1" dur="indefinite" restart="never" nodeType="tmRoot"/>
      </p:par>
    </p:tnLst>
  </p:timing>
  <p:txStyles>
    <p:titleStyle>
      <a:lvl1pPr algn="r" rtl="0" eaLnBrk="0" fontAlgn="base" hangingPunct="0">
        <a:spcBef>
          <a:spcPct val="0"/>
        </a:spcBef>
        <a:spcAft>
          <a:spcPct val="0"/>
        </a:spcAft>
        <a:defRPr sz="2400" i="1" kern="1200">
          <a:solidFill>
            <a:schemeClr val="tx1"/>
          </a:solidFill>
          <a:latin typeface="Times New Roman" pitchFamily="18" charset="0"/>
          <a:ea typeface="+mj-ea"/>
          <a:cs typeface="Times New Roman" pitchFamily="18" charset="0"/>
        </a:defRPr>
      </a:lvl1pPr>
      <a:lvl2pPr algn="r" rtl="0" eaLnBrk="0" fontAlgn="base" hangingPunct="0">
        <a:spcBef>
          <a:spcPct val="0"/>
        </a:spcBef>
        <a:spcAft>
          <a:spcPct val="0"/>
        </a:spcAft>
        <a:defRPr sz="2400" i="1">
          <a:solidFill>
            <a:schemeClr val="tx1"/>
          </a:solidFill>
          <a:latin typeface="Times New Roman" pitchFamily="18" charset="0"/>
          <a:cs typeface="Times New Roman" pitchFamily="18" charset="0"/>
        </a:defRPr>
      </a:lvl2pPr>
      <a:lvl3pPr algn="r" rtl="0" eaLnBrk="0" fontAlgn="base" hangingPunct="0">
        <a:spcBef>
          <a:spcPct val="0"/>
        </a:spcBef>
        <a:spcAft>
          <a:spcPct val="0"/>
        </a:spcAft>
        <a:defRPr sz="2400" i="1">
          <a:solidFill>
            <a:schemeClr val="tx1"/>
          </a:solidFill>
          <a:latin typeface="Times New Roman" pitchFamily="18" charset="0"/>
          <a:cs typeface="Times New Roman" pitchFamily="18" charset="0"/>
        </a:defRPr>
      </a:lvl3pPr>
      <a:lvl4pPr algn="r" rtl="0" eaLnBrk="0" fontAlgn="base" hangingPunct="0">
        <a:spcBef>
          <a:spcPct val="0"/>
        </a:spcBef>
        <a:spcAft>
          <a:spcPct val="0"/>
        </a:spcAft>
        <a:defRPr sz="2400" i="1">
          <a:solidFill>
            <a:schemeClr val="tx1"/>
          </a:solidFill>
          <a:latin typeface="Times New Roman" pitchFamily="18" charset="0"/>
          <a:cs typeface="Times New Roman" pitchFamily="18" charset="0"/>
        </a:defRPr>
      </a:lvl4pPr>
      <a:lvl5pPr algn="r" rtl="0" eaLnBrk="0" fontAlgn="base" hangingPunct="0">
        <a:spcBef>
          <a:spcPct val="0"/>
        </a:spcBef>
        <a:spcAft>
          <a:spcPct val="0"/>
        </a:spcAft>
        <a:defRPr sz="2400" i="1">
          <a:solidFill>
            <a:schemeClr val="tx1"/>
          </a:solidFill>
          <a:latin typeface="Times New Roman" pitchFamily="18" charset="0"/>
          <a:cs typeface="Times New Roman" pitchFamily="18" charset="0"/>
        </a:defRPr>
      </a:lvl5pPr>
      <a:lvl6pPr marL="457200" algn="r" rtl="0" fontAlgn="base">
        <a:spcBef>
          <a:spcPct val="0"/>
        </a:spcBef>
        <a:spcAft>
          <a:spcPct val="0"/>
        </a:spcAft>
        <a:defRPr sz="2400" i="1">
          <a:solidFill>
            <a:schemeClr val="tx1"/>
          </a:solidFill>
          <a:latin typeface="Times New Roman" pitchFamily="18" charset="0"/>
          <a:cs typeface="Times New Roman" pitchFamily="18" charset="0"/>
        </a:defRPr>
      </a:lvl6pPr>
      <a:lvl7pPr marL="914400" algn="r" rtl="0" fontAlgn="base">
        <a:spcBef>
          <a:spcPct val="0"/>
        </a:spcBef>
        <a:spcAft>
          <a:spcPct val="0"/>
        </a:spcAft>
        <a:defRPr sz="2400" i="1">
          <a:solidFill>
            <a:schemeClr val="tx1"/>
          </a:solidFill>
          <a:latin typeface="Times New Roman" pitchFamily="18" charset="0"/>
          <a:cs typeface="Times New Roman" pitchFamily="18" charset="0"/>
        </a:defRPr>
      </a:lvl7pPr>
      <a:lvl8pPr marL="1371600" algn="r" rtl="0" fontAlgn="base">
        <a:spcBef>
          <a:spcPct val="0"/>
        </a:spcBef>
        <a:spcAft>
          <a:spcPct val="0"/>
        </a:spcAft>
        <a:defRPr sz="2400" i="1">
          <a:solidFill>
            <a:schemeClr val="tx1"/>
          </a:solidFill>
          <a:latin typeface="Times New Roman" pitchFamily="18" charset="0"/>
          <a:cs typeface="Times New Roman" pitchFamily="18" charset="0"/>
        </a:defRPr>
      </a:lvl8pPr>
      <a:lvl9pPr marL="1828800" algn="r" rtl="0" fontAlgn="base">
        <a:spcBef>
          <a:spcPct val="0"/>
        </a:spcBef>
        <a:spcAft>
          <a:spcPct val="0"/>
        </a:spcAft>
        <a:defRPr sz="2400" i="1">
          <a:solidFill>
            <a:schemeClr val="tx1"/>
          </a:solidFill>
          <a:latin typeface="Times New Roman" pitchFamily="18" charset="0"/>
          <a:cs typeface="Times New Roman" pitchFamily="18"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50825" y="274638"/>
            <a:ext cx="85883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fr-CH" smtClean="0"/>
          </a:p>
        </p:txBody>
      </p:sp>
      <p:sp>
        <p:nvSpPr>
          <p:cNvPr id="1027" name="Text Placeholder 2"/>
          <p:cNvSpPr>
            <a:spLocks noGrp="1"/>
          </p:cNvSpPr>
          <p:nvPr>
            <p:ph type="body" idx="1"/>
          </p:nvPr>
        </p:nvSpPr>
        <p:spPr bwMode="auto">
          <a:xfrm>
            <a:off x="239713" y="990600"/>
            <a:ext cx="8621712" cy="542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smtClean="0"/>
          </a:p>
        </p:txBody>
      </p:sp>
    </p:spTree>
    <p:extLst>
      <p:ext uri="{BB962C8B-B14F-4D97-AF65-F5344CB8AC3E}">
        <p14:creationId xmlns:p14="http://schemas.microsoft.com/office/powerpoint/2010/main" val="1336115651"/>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18" r:id="rId5"/>
    <p:sldLayoutId id="2147485519" r:id="rId6"/>
    <p:sldLayoutId id="2147485520" r:id="rId7"/>
    <p:sldLayoutId id="2147485521" r:id="rId8"/>
    <p:sldLayoutId id="2147485522" r:id="rId9"/>
    <p:sldLayoutId id="2147485523" r:id="rId10"/>
    <p:sldLayoutId id="2147485524" r:id="rId11"/>
    <p:sldLayoutId id="2147485525" r:id="rId12"/>
    <p:sldLayoutId id="2147485526" r:id="rId13"/>
  </p:sldLayoutIdLst>
  <p:timing>
    <p:tnLst>
      <p:par>
        <p:cTn id="1" dur="indefinite" restart="never" nodeType="tmRoot"/>
      </p:par>
    </p:tnLst>
  </p:timing>
  <p:txStyles>
    <p:titleStyle>
      <a:lvl1pPr algn="r" rtl="0" eaLnBrk="0" fontAlgn="base" hangingPunct="0">
        <a:spcBef>
          <a:spcPct val="0"/>
        </a:spcBef>
        <a:spcAft>
          <a:spcPct val="0"/>
        </a:spcAft>
        <a:defRPr sz="2400" i="1" kern="1200">
          <a:solidFill>
            <a:schemeClr val="tx1"/>
          </a:solidFill>
          <a:latin typeface="Times New Roman" pitchFamily="18" charset="0"/>
          <a:ea typeface="+mj-ea"/>
          <a:cs typeface="Times New Roman" pitchFamily="18" charset="0"/>
        </a:defRPr>
      </a:lvl1pPr>
      <a:lvl2pPr algn="r" rtl="0" eaLnBrk="0" fontAlgn="base" hangingPunct="0">
        <a:spcBef>
          <a:spcPct val="0"/>
        </a:spcBef>
        <a:spcAft>
          <a:spcPct val="0"/>
        </a:spcAft>
        <a:defRPr sz="2400" i="1">
          <a:solidFill>
            <a:schemeClr val="tx1"/>
          </a:solidFill>
          <a:latin typeface="Times New Roman" pitchFamily="18" charset="0"/>
          <a:cs typeface="Times New Roman" pitchFamily="18" charset="0"/>
        </a:defRPr>
      </a:lvl2pPr>
      <a:lvl3pPr algn="r" rtl="0" eaLnBrk="0" fontAlgn="base" hangingPunct="0">
        <a:spcBef>
          <a:spcPct val="0"/>
        </a:spcBef>
        <a:spcAft>
          <a:spcPct val="0"/>
        </a:spcAft>
        <a:defRPr sz="2400" i="1">
          <a:solidFill>
            <a:schemeClr val="tx1"/>
          </a:solidFill>
          <a:latin typeface="Times New Roman" pitchFamily="18" charset="0"/>
          <a:cs typeface="Times New Roman" pitchFamily="18" charset="0"/>
        </a:defRPr>
      </a:lvl3pPr>
      <a:lvl4pPr algn="r" rtl="0" eaLnBrk="0" fontAlgn="base" hangingPunct="0">
        <a:spcBef>
          <a:spcPct val="0"/>
        </a:spcBef>
        <a:spcAft>
          <a:spcPct val="0"/>
        </a:spcAft>
        <a:defRPr sz="2400" i="1">
          <a:solidFill>
            <a:schemeClr val="tx1"/>
          </a:solidFill>
          <a:latin typeface="Times New Roman" pitchFamily="18" charset="0"/>
          <a:cs typeface="Times New Roman" pitchFamily="18" charset="0"/>
        </a:defRPr>
      </a:lvl4pPr>
      <a:lvl5pPr algn="r" rtl="0" eaLnBrk="0" fontAlgn="base" hangingPunct="0">
        <a:spcBef>
          <a:spcPct val="0"/>
        </a:spcBef>
        <a:spcAft>
          <a:spcPct val="0"/>
        </a:spcAft>
        <a:defRPr sz="2400" i="1">
          <a:solidFill>
            <a:schemeClr val="tx1"/>
          </a:solidFill>
          <a:latin typeface="Times New Roman" pitchFamily="18" charset="0"/>
          <a:cs typeface="Times New Roman" pitchFamily="18" charset="0"/>
        </a:defRPr>
      </a:lvl5pPr>
      <a:lvl6pPr marL="457200" algn="r" rtl="0" fontAlgn="base">
        <a:spcBef>
          <a:spcPct val="0"/>
        </a:spcBef>
        <a:spcAft>
          <a:spcPct val="0"/>
        </a:spcAft>
        <a:defRPr sz="2400" i="1">
          <a:solidFill>
            <a:schemeClr val="tx1"/>
          </a:solidFill>
          <a:latin typeface="Times New Roman" pitchFamily="18" charset="0"/>
          <a:cs typeface="Times New Roman" pitchFamily="18" charset="0"/>
        </a:defRPr>
      </a:lvl6pPr>
      <a:lvl7pPr marL="914400" algn="r" rtl="0" fontAlgn="base">
        <a:spcBef>
          <a:spcPct val="0"/>
        </a:spcBef>
        <a:spcAft>
          <a:spcPct val="0"/>
        </a:spcAft>
        <a:defRPr sz="2400" i="1">
          <a:solidFill>
            <a:schemeClr val="tx1"/>
          </a:solidFill>
          <a:latin typeface="Times New Roman" pitchFamily="18" charset="0"/>
          <a:cs typeface="Times New Roman" pitchFamily="18" charset="0"/>
        </a:defRPr>
      </a:lvl7pPr>
      <a:lvl8pPr marL="1371600" algn="r" rtl="0" fontAlgn="base">
        <a:spcBef>
          <a:spcPct val="0"/>
        </a:spcBef>
        <a:spcAft>
          <a:spcPct val="0"/>
        </a:spcAft>
        <a:defRPr sz="2400" i="1">
          <a:solidFill>
            <a:schemeClr val="tx1"/>
          </a:solidFill>
          <a:latin typeface="Times New Roman" pitchFamily="18" charset="0"/>
          <a:cs typeface="Times New Roman" pitchFamily="18" charset="0"/>
        </a:defRPr>
      </a:lvl8pPr>
      <a:lvl9pPr marL="1828800" algn="r" rtl="0" fontAlgn="base">
        <a:spcBef>
          <a:spcPct val="0"/>
        </a:spcBef>
        <a:spcAft>
          <a:spcPct val="0"/>
        </a:spcAft>
        <a:defRPr sz="2400" i="1">
          <a:solidFill>
            <a:schemeClr val="tx1"/>
          </a:solidFill>
          <a:latin typeface="Times New Roman" pitchFamily="18" charset="0"/>
          <a:cs typeface="Times New Roman" pitchFamily="18"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50825" y="274638"/>
            <a:ext cx="85883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fr-CH" smtClean="0"/>
          </a:p>
        </p:txBody>
      </p:sp>
      <p:sp>
        <p:nvSpPr>
          <p:cNvPr id="1027" name="Text Placeholder 2"/>
          <p:cNvSpPr>
            <a:spLocks noGrp="1"/>
          </p:cNvSpPr>
          <p:nvPr>
            <p:ph type="body" idx="1"/>
          </p:nvPr>
        </p:nvSpPr>
        <p:spPr bwMode="auto">
          <a:xfrm>
            <a:off x="239713" y="990600"/>
            <a:ext cx="8621712" cy="542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smtClean="0"/>
          </a:p>
        </p:txBody>
      </p:sp>
      <p:sp>
        <p:nvSpPr>
          <p:cNvPr id="6" name="Slide Number Placeholder 5"/>
          <p:cNvSpPr>
            <a:spLocks noGrp="1"/>
          </p:cNvSpPr>
          <p:nvPr>
            <p:ph type="sldNum" sz="quarter" idx="4"/>
          </p:nvPr>
        </p:nvSpPr>
        <p:spPr>
          <a:xfrm>
            <a:off x="8740775" y="6492875"/>
            <a:ext cx="403225" cy="365125"/>
          </a:xfrm>
          <a:prstGeom prst="rect">
            <a:avLst/>
          </a:prstGeom>
        </p:spPr>
        <p:txBody>
          <a:bodyPr vert="horz" lIns="91440" tIns="45720" rIns="91440" bIns="45720" rtlCol="0" anchor="ctr"/>
          <a:lstStyle>
            <a:lvl1pPr algn="r">
              <a:defRPr sz="1200">
                <a:solidFill>
                  <a:schemeClr val="tx1">
                    <a:tint val="75000"/>
                  </a:schemeClr>
                </a:solidFill>
                <a:latin typeface="Arial" charset="0"/>
              </a:defRPr>
            </a:lvl1pPr>
          </a:lstStyle>
          <a:p>
            <a:pPr defTabSz="457200">
              <a:defRPr/>
            </a:pPr>
            <a:fld id="{CD14B3A3-7EA9-4893-87B4-27C1E5953410}" type="slidenum">
              <a:rPr lang="fr-CH" b="0">
                <a:solidFill>
                  <a:prstClr val="black">
                    <a:tint val="75000"/>
                  </a:prstClr>
                </a:solidFill>
              </a:rPr>
              <a:pPr defTabSz="457200">
                <a:defRPr/>
              </a:pPr>
              <a:t>‹#›</a:t>
            </a:fld>
            <a:endParaRPr lang="fr-CH" b="0" dirty="0">
              <a:solidFill>
                <a:prstClr val="black">
                  <a:tint val="75000"/>
                </a:prstClr>
              </a:solidFill>
            </a:endParaRPr>
          </a:p>
        </p:txBody>
      </p:sp>
    </p:spTree>
    <p:extLst>
      <p:ext uri="{BB962C8B-B14F-4D97-AF65-F5344CB8AC3E}">
        <p14:creationId xmlns:p14="http://schemas.microsoft.com/office/powerpoint/2010/main" val="2314559222"/>
      </p:ext>
    </p:extLst>
  </p:cSld>
  <p:clrMap bg1="lt1" tx1="dk1" bg2="lt2" tx2="dk2" accent1="accent1" accent2="accent2" accent3="accent3" accent4="accent4" accent5="accent5" accent6="accent6" hlink="hlink" folHlink="folHlink"/>
  <p:sldLayoutIdLst>
    <p:sldLayoutId id="2147485528" r:id="rId1"/>
    <p:sldLayoutId id="2147485529" r:id="rId2"/>
    <p:sldLayoutId id="2147485530" r:id="rId3"/>
    <p:sldLayoutId id="2147485531" r:id="rId4"/>
    <p:sldLayoutId id="2147485532" r:id="rId5"/>
    <p:sldLayoutId id="2147485533" r:id="rId6"/>
    <p:sldLayoutId id="2147485534" r:id="rId7"/>
    <p:sldLayoutId id="2147485535" r:id="rId8"/>
    <p:sldLayoutId id="2147485536" r:id="rId9"/>
    <p:sldLayoutId id="2147485537" r:id="rId10"/>
    <p:sldLayoutId id="2147485538" r:id="rId11"/>
    <p:sldLayoutId id="2147485539" r:id="rId12"/>
    <p:sldLayoutId id="2147485540" r:id="rId13"/>
    <p:sldLayoutId id="2147485541" r:id="rId14"/>
  </p:sldLayoutIdLst>
  <p:timing>
    <p:tnLst>
      <p:par>
        <p:cTn id="1" dur="indefinite" restart="never" nodeType="tmRoot"/>
      </p:par>
    </p:tnLst>
  </p:timing>
  <p:hf sldNum="0" hdr="0" ftr="0" dt="0"/>
  <p:txStyles>
    <p:titleStyle>
      <a:lvl1pPr algn="r" rtl="0" eaLnBrk="0" fontAlgn="base" hangingPunct="0">
        <a:spcBef>
          <a:spcPct val="0"/>
        </a:spcBef>
        <a:spcAft>
          <a:spcPct val="0"/>
        </a:spcAft>
        <a:defRPr sz="2400" i="1" kern="1200">
          <a:solidFill>
            <a:schemeClr val="tx1"/>
          </a:solidFill>
          <a:latin typeface="Times New Roman" pitchFamily="18" charset="0"/>
          <a:ea typeface="+mj-ea"/>
          <a:cs typeface="Times New Roman" pitchFamily="18" charset="0"/>
        </a:defRPr>
      </a:lvl1pPr>
      <a:lvl2pPr algn="r" rtl="0" eaLnBrk="0" fontAlgn="base" hangingPunct="0">
        <a:spcBef>
          <a:spcPct val="0"/>
        </a:spcBef>
        <a:spcAft>
          <a:spcPct val="0"/>
        </a:spcAft>
        <a:defRPr sz="2400" i="1">
          <a:solidFill>
            <a:schemeClr val="tx1"/>
          </a:solidFill>
          <a:latin typeface="Times New Roman" pitchFamily="18" charset="0"/>
          <a:cs typeface="Times New Roman" pitchFamily="18" charset="0"/>
        </a:defRPr>
      </a:lvl2pPr>
      <a:lvl3pPr algn="r" rtl="0" eaLnBrk="0" fontAlgn="base" hangingPunct="0">
        <a:spcBef>
          <a:spcPct val="0"/>
        </a:spcBef>
        <a:spcAft>
          <a:spcPct val="0"/>
        </a:spcAft>
        <a:defRPr sz="2400" i="1">
          <a:solidFill>
            <a:schemeClr val="tx1"/>
          </a:solidFill>
          <a:latin typeface="Times New Roman" pitchFamily="18" charset="0"/>
          <a:cs typeface="Times New Roman" pitchFamily="18" charset="0"/>
        </a:defRPr>
      </a:lvl3pPr>
      <a:lvl4pPr algn="r" rtl="0" eaLnBrk="0" fontAlgn="base" hangingPunct="0">
        <a:spcBef>
          <a:spcPct val="0"/>
        </a:spcBef>
        <a:spcAft>
          <a:spcPct val="0"/>
        </a:spcAft>
        <a:defRPr sz="2400" i="1">
          <a:solidFill>
            <a:schemeClr val="tx1"/>
          </a:solidFill>
          <a:latin typeface="Times New Roman" pitchFamily="18" charset="0"/>
          <a:cs typeface="Times New Roman" pitchFamily="18" charset="0"/>
        </a:defRPr>
      </a:lvl4pPr>
      <a:lvl5pPr algn="r" rtl="0" eaLnBrk="0" fontAlgn="base" hangingPunct="0">
        <a:spcBef>
          <a:spcPct val="0"/>
        </a:spcBef>
        <a:spcAft>
          <a:spcPct val="0"/>
        </a:spcAft>
        <a:defRPr sz="2400" i="1">
          <a:solidFill>
            <a:schemeClr val="tx1"/>
          </a:solidFill>
          <a:latin typeface="Times New Roman" pitchFamily="18" charset="0"/>
          <a:cs typeface="Times New Roman" pitchFamily="18" charset="0"/>
        </a:defRPr>
      </a:lvl5pPr>
      <a:lvl6pPr marL="457200" algn="r" rtl="0" fontAlgn="base">
        <a:spcBef>
          <a:spcPct val="0"/>
        </a:spcBef>
        <a:spcAft>
          <a:spcPct val="0"/>
        </a:spcAft>
        <a:defRPr sz="2400" i="1">
          <a:solidFill>
            <a:schemeClr val="tx1"/>
          </a:solidFill>
          <a:latin typeface="Times New Roman" pitchFamily="18" charset="0"/>
          <a:cs typeface="Times New Roman" pitchFamily="18" charset="0"/>
        </a:defRPr>
      </a:lvl6pPr>
      <a:lvl7pPr marL="914400" algn="r" rtl="0" fontAlgn="base">
        <a:spcBef>
          <a:spcPct val="0"/>
        </a:spcBef>
        <a:spcAft>
          <a:spcPct val="0"/>
        </a:spcAft>
        <a:defRPr sz="2400" i="1">
          <a:solidFill>
            <a:schemeClr val="tx1"/>
          </a:solidFill>
          <a:latin typeface="Times New Roman" pitchFamily="18" charset="0"/>
          <a:cs typeface="Times New Roman" pitchFamily="18" charset="0"/>
        </a:defRPr>
      </a:lvl7pPr>
      <a:lvl8pPr marL="1371600" algn="r" rtl="0" fontAlgn="base">
        <a:spcBef>
          <a:spcPct val="0"/>
        </a:spcBef>
        <a:spcAft>
          <a:spcPct val="0"/>
        </a:spcAft>
        <a:defRPr sz="2400" i="1">
          <a:solidFill>
            <a:schemeClr val="tx1"/>
          </a:solidFill>
          <a:latin typeface="Times New Roman" pitchFamily="18" charset="0"/>
          <a:cs typeface="Times New Roman" pitchFamily="18" charset="0"/>
        </a:defRPr>
      </a:lvl8pPr>
      <a:lvl9pPr marL="1828800" algn="r" rtl="0" fontAlgn="base">
        <a:spcBef>
          <a:spcPct val="0"/>
        </a:spcBef>
        <a:spcAft>
          <a:spcPct val="0"/>
        </a:spcAft>
        <a:defRPr sz="2400" i="1">
          <a:solidFill>
            <a:schemeClr val="tx1"/>
          </a:solidFill>
          <a:latin typeface="Times New Roman" pitchFamily="18" charset="0"/>
          <a:cs typeface="Times New Roman" pitchFamily="18"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50825" y="274638"/>
            <a:ext cx="85883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fr-CH" smtClean="0"/>
          </a:p>
        </p:txBody>
      </p:sp>
      <p:sp>
        <p:nvSpPr>
          <p:cNvPr id="1027" name="Text Placeholder 2"/>
          <p:cNvSpPr>
            <a:spLocks noGrp="1"/>
          </p:cNvSpPr>
          <p:nvPr>
            <p:ph type="body" idx="1"/>
          </p:nvPr>
        </p:nvSpPr>
        <p:spPr bwMode="auto">
          <a:xfrm>
            <a:off x="239713" y="990600"/>
            <a:ext cx="8621712" cy="542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smtClean="0"/>
          </a:p>
        </p:txBody>
      </p:sp>
      <p:sp>
        <p:nvSpPr>
          <p:cNvPr id="6" name="Slide Number Placeholder 5"/>
          <p:cNvSpPr>
            <a:spLocks noGrp="1"/>
          </p:cNvSpPr>
          <p:nvPr>
            <p:ph type="sldNum" sz="quarter" idx="4"/>
          </p:nvPr>
        </p:nvSpPr>
        <p:spPr>
          <a:xfrm>
            <a:off x="8740775" y="6492875"/>
            <a:ext cx="403225" cy="365125"/>
          </a:xfrm>
          <a:prstGeom prst="rect">
            <a:avLst/>
          </a:prstGeom>
        </p:spPr>
        <p:txBody>
          <a:bodyPr vert="horz" lIns="91440" tIns="45720" rIns="91440" bIns="45720" rtlCol="0" anchor="ctr"/>
          <a:lstStyle>
            <a:lvl1pPr algn="r">
              <a:defRPr sz="1200">
                <a:solidFill>
                  <a:schemeClr val="tx1">
                    <a:tint val="75000"/>
                  </a:schemeClr>
                </a:solidFill>
                <a:latin typeface="Arial" charset="0"/>
              </a:defRPr>
            </a:lvl1pPr>
          </a:lstStyle>
          <a:p>
            <a:pPr defTabSz="457200">
              <a:defRPr/>
            </a:pPr>
            <a:fld id="{CD14B3A3-7EA9-4893-87B4-27C1E5953410}" type="slidenum">
              <a:rPr lang="fr-CH" b="0">
                <a:solidFill>
                  <a:prstClr val="black">
                    <a:tint val="75000"/>
                  </a:prstClr>
                </a:solidFill>
              </a:rPr>
              <a:pPr defTabSz="457200">
                <a:defRPr/>
              </a:pPr>
              <a:t>‹#›</a:t>
            </a:fld>
            <a:endParaRPr lang="fr-CH" b="0" dirty="0">
              <a:solidFill>
                <a:prstClr val="black">
                  <a:tint val="75000"/>
                </a:prstClr>
              </a:solidFill>
            </a:endParaRPr>
          </a:p>
        </p:txBody>
      </p:sp>
    </p:spTree>
    <p:extLst>
      <p:ext uri="{BB962C8B-B14F-4D97-AF65-F5344CB8AC3E}">
        <p14:creationId xmlns:p14="http://schemas.microsoft.com/office/powerpoint/2010/main" val="1878363784"/>
      </p:ext>
    </p:extLst>
  </p:cSld>
  <p:clrMap bg1="lt1" tx1="dk1" bg2="lt2" tx2="dk2" accent1="accent1" accent2="accent2" accent3="accent3" accent4="accent4" accent5="accent5" accent6="accent6" hlink="hlink" folHlink="folHlink"/>
  <p:sldLayoutIdLst>
    <p:sldLayoutId id="2147485543" r:id="rId1"/>
    <p:sldLayoutId id="2147485544" r:id="rId2"/>
    <p:sldLayoutId id="2147485545" r:id="rId3"/>
    <p:sldLayoutId id="2147485546" r:id="rId4"/>
    <p:sldLayoutId id="2147485547" r:id="rId5"/>
    <p:sldLayoutId id="2147485548" r:id="rId6"/>
    <p:sldLayoutId id="2147485549" r:id="rId7"/>
    <p:sldLayoutId id="2147485550" r:id="rId8"/>
    <p:sldLayoutId id="2147485551" r:id="rId9"/>
    <p:sldLayoutId id="2147485552" r:id="rId10"/>
    <p:sldLayoutId id="2147485553" r:id="rId11"/>
    <p:sldLayoutId id="2147485554" r:id="rId12"/>
    <p:sldLayoutId id="2147485555" r:id="rId13"/>
    <p:sldLayoutId id="2147485556" r:id="rId14"/>
  </p:sldLayoutIdLst>
  <p:timing>
    <p:tnLst>
      <p:par>
        <p:cTn id="1" dur="indefinite" restart="never" nodeType="tmRoot"/>
      </p:par>
    </p:tnLst>
  </p:timing>
  <p:hf sldNum="0" hdr="0" ftr="0" dt="0"/>
  <p:txStyles>
    <p:titleStyle>
      <a:lvl1pPr algn="r" rtl="0" eaLnBrk="0" fontAlgn="base" hangingPunct="0">
        <a:spcBef>
          <a:spcPct val="0"/>
        </a:spcBef>
        <a:spcAft>
          <a:spcPct val="0"/>
        </a:spcAft>
        <a:defRPr sz="2400" i="1" kern="1200">
          <a:solidFill>
            <a:schemeClr val="tx1"/>
          </a:solidFill>
          <a:latin typeface="Times New Roman" pitchFamily="18" charset="0"/>
          <a:ea typeface="+mj-ea"/>
          <a:cs typeface="Times New Roman" pitchFamily="18" charset="0"/>
        </a:defRPr>
      </a:lvl1pPr>
      <a:lvl2pPr algn="r" rtl="0" eaLnBrk="0" fontAlgn="base" hangingPunct="0">
        <a:spcBef>
          <a:spcPct val="0"/>
        </a:spcBef>
        <a:spcAft>
          <a:spcPct val="0"/>
        </a:spcAft>
        <a:defRPr sz="2400" i="1">
          <a:solidFill>
            <a:schemeClr val="tx1"/>
          </a:solidFill>
          <a:latin typeface="Times New Roman" pitchFamily="18" charset="0"/>
          <a:cs typeface="Times New Roman" pitchFamily="18" charset="0"/>
        </a:defRPr>
      </a:lvl2pPr>
      <a:lvl3pPr algn="r" rtl="0" eaLnBrk="0" fontAlgn="base" hangingPunct="0">
        <a:spcBef>
          <a:spcPct val="0"/>
        </a:spcBef>
        <a:spcAft>
          <a:spcPct val="0"/>
        </a:spcAft>
        <a:defRPr sz="2400" i="1">
          <a:solidFill>
            <a:schemeClr val="tx1"/>
          </a:solidFill>
          <a:latin typeface="Times New Roman" pitchFamily="18" charset="0"/>
          <a:cs typeface="Times New Roman" pitchFamily="18" charset="0"/>
        </a:defRPr>
      </a:lvl3pPr>
      <a:lvl4pPr algn="r" rtl="0" eaLnBrk="0" fontAlgn="base" hangingPunct="0">
        <a:spcBef>
          <a:spcPct val="0"/>
        </a:spcBef>
        <a:spcAft>
          <a:spcPct val="0"/>
        </a:spcAft>
        <a:defRPr sz="2400" i="1">
          <a:solidFill>
            <a:schemeClr val="tx1"/>
          </a:solidFill>
          <a:latin typeface="Times New Roman" pitchFamily="18" charset="0"/>
          <a:cs typeface="Times New Roman" pitchFamily="18" charset="0"/>
        </a:defRPr>
      </a:lvl4pPr>
      <a:lvl5pPr algn="r" rtl="0" eaLnBrk="0" fontAlgn="base" hangingPunct="0">
        <a:spcBef>
          <a:spcPct val="0"/>
        </a:spcBef>
        <a:spcAft>
          <a:spcPct val="0"/>
        </a:spcAft>
        <a:defRPr sz="2400" i="1">
          <a:solidFill>
            <a:schemeClr val="tx1"/>
          </a:solidFill>
          <a:latin typeface="Times New Roman" pitchFamily="18" charset="0"/>
          <a:cs typeface="Times New Roman" pitchFamily="18" charset="0"/>
        </a:defRPr>
      </a:lvl5pPr>
      <a:lvl6pPr marL="457200" algn="r" rtl="0" fontAlgn="base">
        <a:spcBef>
          <a:spcPct val="0"/>
        </a:spcBef>
        <a:spcAft>
          <a:spcPct val="0"/>
        </a:spcAft>
        <a:defRPr sz="2400" i="1">
          <a:solidFill>
            <a:schemeClr val="tx1"/>
          </a:solidFill>
          <a:latin typeface="Times New Roman" pitchFamily="18" charset="0"/>
          <a:cs typeface="Times New Roman" pitchFamily="18" charset="0"/>
        </a:defRPr>
      </a:lvl6pPr>
      <a:lvl7pPr marL="914400" algn="r" rtl="0" fontAlgn="base">
        <a:spcBef>
          <a:spcPct val="0"/>
        </a:spcBef>
        <a:spcAft>
          <a:spcPct val="0"/>
        </a:spcAft>
        <a:defRPr sz="2400" i="1">
          <a:solidFill>
            <a:schemeClr val="tx1"/>
          </a:solidFill>
          <a:latin typeface="Times New Roman" pitchFamily="18" charset="0"/>
          <a:cs typeface="Times New Roman" pitchFamily="18" charset="0"/>
        </a:defRPr>
      </a:lvl7pPr>
      <a:lvl8pPr marL="1371600" algn="r" rtl="0" fontAlgn="base">
        <a:spcBef>
          <a:spcPct val="0"/>
        </a:spcBef>
        <a:spcAft>
          <a:spcPct val="0"/>
        </a:spcAft>
        <a:defRPr sz="2400" i="1">
          <a:solidFill>
            <a:schemeClr val="tx1"/>
          </a:solidFill>
          <a:latin typeface="Times New Roman" pitchFamily="18" charset="0"/>
          <a:cs typeface="Times New Roman" pitchFamily="18" charset="0"/>
        </a:defRPr>
      </a:lvl8pPr>
      <a:lvl9pPr marL="1828800" algn="r" rtl="0" fontAlgn="base">
        <a:spcBef>
          <a:spcPct val="0"/>
        </a:spcBef>
        <a:spcAft>
          <a:spcPct val="0"/>
        </a:spcAft>
        <a:defRPr sz="2400" i="1">
          <a:solidFill>
            <a:schemeClr val="tx1"/>
          </a:solidFill>
          <a:latin typeface="Times New Roman" pitchFamily="18" charset="0"/>
          <a:cs typeface="Times New Roman" pitchFamily="18"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50825" y="274638"/>
            <a:ext cx="85883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fr-CH" smtClean="0"/>
          </a:p>
        </p:txBody>
      </p:sp>
      <p:sp>
        <p:nvSpPr>
          <p:cNvPr id="1027" name="Text Placeholder 2"/>
          <p:cNvSpPr>
            <a:spLocks noGrp="1"/>
          </p:cNvSpPr>
          <p:nvPr>
            <p:ph type="body" idx="1"/>
          </p:nvPr>
        </p:nvSpPr>
        <p:spPr bwMode="auto">
          <a:xfrm>
            <a:off x="239713" y="990600"/>
            <a:ext cx="8621712" cy="542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smtClean="0"/>
          </a:p>
        </p:txBody>
      </p:sp>
    </p:spTree>
    <p:extLst>
      <p:ext uri="{BB962C8B-B14F-4D97-AF65-F5344CB8AC3E}">
        <p14:creationId xmlns:p14="http://schemas.microsoft.com/office/powerpoint/2010/main" val="3061016534"/>
      </p:ext>
    </p:extLst>
  </p:cSld>
  <p:clrMap bg1="lt1" tx1="dk1" bg2="lt2" tx2="dk2" accent1="accent1" accent2="accent2" accent3="accent3" accent4="accent4" accent5="accent5" accent6="accent6" hlink="hlink" folHlink="folHlink"/>
  <p:sldLayoutIdLst>
    <p:sldLayoutId id="2147485558" r:id="rId1"/>
    <p:sldLayoutId id="2147485559" r:id="rId2"/>
    <p:sldLayoutId id="2147485560" r:id="rId3"/>
    <p:sldLayoutId id="2147485561" r:id="rId4"/>
    <p:sldLayoutId id="2147485562" r:id="rId5"/>
    <p:sldLayoutId id="2147485563" r:id="rId6"/>
    <p:sldLayoutId id="2147485564" r:id="rId7"/>
    <p:sldLayoutId id="2147485565" r:id="rId8"/>
    <p:sldLayoutId id="2147485566" r:id="rId9"/>
    <p:sldLayoutId id="2147485567" r:id="rId10"/>
    <p:sldLayoutId id="2147485568" r:id="rId11"/>
    <p:sldLayoutId id="2147485569" r:id="rId12"/>
    <p:sldLayoutId id="2147485570" r:id="rId13"/>
  </p:sldLayoutIdLst>
  <p:timing>
    <p:tnLst>
      <p:par>
        <p:cTn id="1" dur="indefinite" restart="never" nodeType="tmRoot"/>
      </p:par>
    </p:tnLst>
  </p:timing>
  <p:txStyles>
    <p:titleStyle>
      <a:lvl1pPr algn="r" rtl="0" eaLnBrk="0" fontAlgn="base" hangingPunct="0">
        <a:spcBef>
          <a:spcPct val="0"/>
        </a:spcBef>
        <a:spcAft>
          <a:spcPct val="0"/>
        </a:spcAft>
        <a:defRPr sz="2400" i="1" kern="1200">
          <a:solidFill>
            <a:schemeClr val="tx1"/>
          </a:solidFill>
          <a:latin typeface="Times New Roman" pitchFamily="18" charset="0"/>
          <a:ea typeface="+mj-ea"/>
          <a:cs typeface="Times New Roman" pitchFamily="18" charset="0"/>
        </a:defRPr>
      </a:lvl1pPr>
      <a:lvl2pPr algn="r" rtl="0" eaLnBrk="0" fontAlgn="base" hangingPunct="0">
        <a:spcBef>
          <a:spcPct val="0"/>
        </a:spcBef>
        <a:spcAft>
          <a:spcPct val="0"/>
        </a:spcAft>
        <a:defRPr sz="2400" i="1">
          <a:solidFill>
            <a:schemeClr val="tx1"/>
          </a:solidFill>
          <a:latin typeface="Times New Roman" pitchFamily="18" charset="0"/>
          <a:cs typeface="Times New Roman" pitchFamily="18" charset="0"/>
        </a:defRPr>
      </a:lvl2pPr>
      <a:lvl3pPr algn="r" rtl="0" eaLnBrk="0" fontAlgn="base" hangingPunct="0">
        <a:spcBef>
          <a:spcPct val="0"/>
        </a:spcBef>
        <a:spcAft>
          <a:spcPct val="0"/>
        </a:spcAft>
        <a:defRPr sz="2400" i="1">
          <a:solidFill>
            <a:schemeClr val="tx1"/>
          </a:solidFill>
          <a:latin typeface="Times New Roman" pitchFamily="18" charset="0"/>
          <a:cs typeface="Times New Roman" pitchFamily="18" charset="0"/>
        </a:defRPr>
      </a:lvl3pPr>
      <a:lvl4pPr algn="r" rtl="0" eaLnBrk="0" fontAlgn="base" hangingPunct="0">
        <a:spcBef>
          <a:spcPct val="0"/>
        </a:spcBef>
        <a:spcAft>
          <a:spcPct val="0"/>
        </a:spcAft>
        <a:defRPr sz="2400" i="1">
          <a:solidFill>
            <a:schemeClr val="tx1"/>
          </a:solidFill>
          <a:latin typeface="Times New Roman" pitchFamily="18" charset="0"/>
          <a:cs typeface="Times New Roman" pitchFamily="18" charset="0"/>
        </a:defRPr>
      </a:lvl4pPr>
      <a:lvl5pPr algn="r" rtl="0" eaLnBrk="0" fontAlgn="base" hangingPunct="0">
        <a:spcBef>
          <a:spcPct val="0"/>
        </a:spcBef>
        <a:spcAft>
          <a:spcPct val="0"/>
        </a:spcAft>
        <a:defRPr sz="2400" i="1">
          <a:solidFill>
            <a:schemeClr val="tx1"/>
          </a:solidFill>
          <a:latin typeface="Times New Roman" pitchFamily="18" charset="0"/>
          <a:cs typeface="Times New Roman" pitchFamily="18" charset="0"/>
        </a:defRPr>
      </a:lvl5pPr>
      <a:lvl6pPr marL="457200" algn="r" rtl="0" fontAlgn="base">
        <a:spcBef>
          <a:spcPct val="0"/>
        </a:spcBef>
        <a:spcAft>
          <a:spcPct val="0"/>
        </a:spcAft>
        <a:defRPr sz="2400" i="1">
          <a:solidFill>
            <a:schemeClr val="tx1"/>
          </a:solidFill>
          <a:latin typeface="Times New Roman" pitchFamily="18" charset="0"/>
          <a:cs typeface="Times New Roman" pitchFamily="18" charset="0"/>
        </a:defRPr>
      </a:lvl6pPr>
      <a:lvl7pPr marL="914400" algn="r" rtl="0" fontAlgn="base">
        <a:spcBef>
          <a:spcPct val="0"/>
        </a:spcBef>
        <a:spcAft>
          <a:spcPct val="0"/>
        </a:spcAft>
        <a:defRPr sz="2400" i="1">
          <a:solidFill>
            <a:schemeClr val="tx1"/>
          </a:solidFill>
          <a:latin typeface="Times New Roman" pitchFamily="18" charset="0"/>
          <a:cs typeface="Times New Roman" pitchFamily="18" charset="0"/>
        </a:defRPr>
      </a:lvl7pPr>
      <a:lvl8pPr marL="1371600" algn="r" rtl="0" fontAlgn="base">
        <a:spcBef>
          <a:spcPct val="0"/>
        </a:spcBef>
        <a:spcAft>
          <a:spcPct val="0"/>
        </a:spcAft>
        <a:defRPr sz="2400" i="1">
          <a:solidFill>
            <a:schemeClr val="tx1"/>
          </a:solidFill>
          <a:latin typeface="Times New Roman" pitchFamily="18" charset="0"/>
          <a:cs typeface="Times New Roman" pitchFamily="18" charset="0"/>
        </a:defRPr>
      </a:lvl8pPr>
      <a:lvl9pPr marL="1828800" algn="r" rtl="0" fontAlgn="base">
        <a:spcBef>
          <a:spcPct val="0"/>
        </a:spcBef>
        <a:spcAft>
          <a:spcPct val="0"/>
        </a:spcAft>
        <a:defRPr sz="2400" i="1">
          <a:solidFill>
            <a:schemeClr val="tx1"/>
          </a:solidFill>
          <a:latin typeface="Times New Roman" pitchFamily="18" charset="0"/>
          <a:cs typeface="Times New Roman" pitchFamily="18"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fontAlgn="auto">
              <a:spcBef>
                <a:spcPts val="0"/>
              </a:spcBef>
              <a:spcAft>
                <a:spcPts val="0"/>
              </a:spcAft>
            </a:pPr>
            <a:fld id="{486A1DFA-CA29-9143-BF4B-3840FE6AB513}" type="datetimeFigureOut">
              <a:rPr lang="en-US" b="0" smtClean="0">
                <a:solidFill>
                  <a:prstClr val="black">
                    <a:tint val="75000"/>
                  </a:prstClr>
                </a:solidFill>
                <a:latin typeface="Calibri"/>
              </a:rPr>
              <a:pPr defTabSz="457200" fontAlgn="auto">
                <a:spcBef>
                  <a:spcPts val="0"/>
                </a:spcBef>
                <a:spcAft>
                  <a:spcPts val="0"/>
                </a:spcAft>
              </a:pPr>
              <a:t>7/9/2019</a:t>
            </a:fld>
            <a:endParaRPr lang="en-US" b="0">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fontAlgn="auto">
              <a:spcBef>
                <a:spcPts val="0"/>
              </a:spcBef>
              <a:spcAft>
                <a:spcPts val="0"/>
              </a:spcAft>
            </a:pPr>
            <a:endParaRPr lang="en-US" b="0">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fontAlgn="auto">
              <a:spcBef>
                <a:spcPts val="0"/>
              </a:spcBef>
              <a:spcAft>
                <a:spcPts val="0"/>
              </a:spcAft>
            </a:pPr>
            <a:fld id="{795BE129-AFCA-DD43-9891-ACA99A707B51}" type="slidenum">
              <a:rPr lang="en-US" b="0" smtClean="0">
                <a:solidFill>
                  <a:prstClr val="black">
                    <a:tint val="75000"/>
                  </a:prstClr>
                </a:solidFill>
                <a:latin typeface="Calibri"/>
              </a:rPr>
              <a:pPr defTabSz="457200" fontAlgn="auto">
                <a:spcBef>
                  <a:spcPts val="0"/>
                </a:spcBef>
                <a:spcAft>
                  <a:spcPts val="0"/>
                </a:spcAft>
              </a:pPr>
              <a:t>‹#›</a:t>
            </a:fld>
            <a:endParaRPr lang="en-US" b="0">
              <a:solidFill>
                <a:prstClr val="black">
                  <a:tint val="75000"/>
                </a:prstClr>
              </a:solidFill>
              <a:latin typeface="Calibri"/>
            </a:endParaRPr>
          </a:p>
        </p:txBody>
      </p:sp>
    </p:spTree>
    <p:extLst>
      <p:ext uri="{BB962C8B-B14F-4D97-AF65-F5344CB8AC3E}">
        <p14:creationId xmlns:p14="http://schemas.microsoft.com/office/powerpoint/2010/main" val="3616906645"/>
      </p:ext>
    </p:extLst>
  </p:cSld>
  <p:clrMap bg1="lt1" tx1="dk1" bg2="lt2" tx2="dk2" accent1="accent1" accent2="accent2" accent3="accent3" accent4="accent4" accent5="accent5" accent6="accent6" hlink="hlink" folHlink="folHlink"/>
  <p:sldLayoutIdLst>
    <p:sldLayoutId id="2147485585" r:id="rId1"/>
    <p:sldLayoutId id="2147485586" r:id="rId2"/>
    <p:sldLayoutId id="2147485587" r:id="rId3"/>
    <p:sldLayoutId id="2147485588" r:id="rId4"/>
    <p:sldLayoutId id="2147485589" r:id="rId5"/>
    <p:sldLayoutId id="2147485590" r:id="rId6"/>
    <p:sldLayoutId id="2147485591" r:id="rId7"/>
    <p:sldLayoutId id="2147485592" r:id="rId8"/>
    <p:sldLayoutId id="2147485593" r:id="rId9"/>
    <p:sldLayoutId id="2147485594" r:id="rId10"/>
    <p:sldLayoutId id="2147485595"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fontAlgn="auto">
              <a:spcBef>
                <a:spcPts val="0"/>
              </a:spcBef>
              <a:spcAft>
                <a:spcPts val="0"/>
              </a:spcAft>
            </a:pPr>
            <a:fld id="{486A1DFA-CA29-9143-BF4B-3840FE6AB513}" type="datetimeFigureOut">
              <a:rPr lang="en-US" b="0" smtClean="0">
                <a:solidFill>
                  <a:prstClr val="black">
                    <a:tint val="75000"/>
                  </a:prstClr>
                </a:solidFill>
                <a:latin typeface="Calibri"/>
              </a:rPr>
              <a:pPr defTabSz="457200" fontAlgn="auto">
                <a:spcBef>
                  <a:spcPts val="0"/>
                </a:spcBef>
                <a:spcAft>
                  <a:spcPts val="0"/>
                </a:spcAft>
              </a:pPr>
              <a:t>7/9/2019</a:t>
            </a:fld>
            <a:endParaRPr lang="en-US" b="0">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fontAlgn="auto">
              <a:spcBef>
                <a:spcPts val="0"/>
              </a:spcBef>
              <a:spcAft>
                <a:spcPts val="0"/>
              </a:spcAft>
            </a:pPr>
            <a:endParaRPr lang="en-US" b="0">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fontAlgn="auto">
              <a:spcBef>
                <a:spcPts val="0"/>
              </a:spcBef>
              <a:spcAft>
                <a:spcPts val="0"/>
              </a:spcAft>
            </a:pPr>
            <a:fld id="{795BE129-AFCA-DD43-9891-ACA99A707B51}" type="slidenum">
              <a:rPr lang="en-US" b="0" smtClean="0">
                <a:solidFill>
                  <a:prstClr val="black">
                    <a:tint val="75000"/>
                  </a:prstClr>
                </a:solidFill>
                <a:latin typeface="Calibri"/>
              </a:rPr>
              <a:pPr defTabSz="457200" fontAlgn="auto">
                <a:spcBef>
                  <a:spcPts val="0"/>
                </a:spcBef>
                <a:spcAft>
                  <a:spcPts val="0"/>
                </a:spcAft>
              </a:pPr>
              <a:t>‹#›</a:t>
            </a:fld>
            <a:endParaRPr lang="en-US" b="0">
              <a:solidFill>
                <a:prstClr val="black">
                  <a:tint val="75000"/>
                </a:prstClr>
              </a:solidFill>
              <a:latin typeface="Calibri"/>
            </a:endParaRPr>
          </a:p>
        </p:txBody>
      </p:sp>
    </p:spTree>
    <p:extLst>
      <p:ext uri="{BB962C8B-B14F-4D97-AF65-F5344CB8AC3E}">
        <p14:creationId xmlns:p14="http://schemas.microsoft.com/office/powerpoint/2010/main" val="1063518117"/>
      </p:ext>
    </p:extLst>
  </p:cSld>
  <p:clrMap bg1="lt1" tx1="dk1" bg2="lt2" tx2="dk2" accent1="accent1" accent2="accent2" accent3="accent3" accent4="accent4" accent5="accent5" accent6="accent6" hlink="hlink" folHlink="folHlink"/>
  <p:sldLayoutIdLst>
    <p:sldLayoutId id="2147485609" r:id="rId1"/>
    <p:sldLayoutId id="2147485610" r:id="rId2"/>
    <p:sldLayoutId id="2147485611" r:id="rId3"/>
    <p:sldLayoutId id="2147485612" r:id="rId4"/>
    <p:sldLayoutId id="2147485613" r:id="rId5"/>
    <p:sldLayoutId id="2147485614" r:id="rId6"/>
    <p:sldLayoutId id="2147485615" r:id="rId7"/>
    <p:sldLayoutId id="2147485616" r:id="rId8"/>
    <p:sldLayoutId id="2147485617" r:id="rId9"/>
    <p:sldLayoutId id="2147485618" r:id="rId10"/>
    <p:sldLayoutId id="214748561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052" name="Rectangle 7"/>
          <p:cNvSpPr>
            <a:spLocks noChangeArrowheads="1"/>
          </p:cNvSpPr>
          <p:nvPr/>
        </p:nvSpPr>
        <p:spPr bwMode="auto">
          <a:xfrm>
            <a:off x="4572000" y="6629400"/>
            <a:ext cx="4572000" cy="228600"/>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a:r>
              <a:rPr lang="fr-CH" sz="1400" b="0"/>
              <a:t>Free/Open source software</a:t>
            </a:r>
            <a:endParaRPr lang="en-US" sz="1400" b="0"/>
          </a:p>
        </p:txBody>
      </p:sp>
      <p:sp>
        <p:nvSpPr>
          <p:cNvPr id="2053" name="Rectangle 9"/>
          <p:cNvSpPr>
            <a:spLocks noChangeArrowheads="1"/>
          </p:cNvSpPr>
          <p:nvPr/>
        </p:nvSpPr>
        <p:spPr bwMode="auto">
          <a:xfrm>
            <a:off x="0" y="6629400"/>
            <a:ext cx="4572000" cy="228600"/>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sz="1400" b="0"/>
              <a:t>Frédéric Schütz</a:t>
            </a:r>
          </a:p>
        </p:txBody>
      </p:sp>
    </p:spTree>
  </p:cSld>
  <p:clrMap bg1="lt1" tx1="dk1" bg2="lt2" tx2="dk2" accent1="accent1" accent2="accent2" accent3="accent3" accent4="accent4" accent5="accent5" accent6="accent6" hlink="hlink" folHlink="folHlink"/>
  <p:sldLayoutIdLst>
    <p:sldLayoutId id="2147485314" r:id="rId1"/>
    <p:sldLayoutId id="2147485315" r:id="rId2"/>
    <p:sldLayoutId id="2147485316" r:id="rId3"/>
    <p:sldLayoutId id="2147485317" r:id="rId4"/>
    <p:sldLayoutId id="2147485318" r:id="rId5"/>
    <p:sldLayoutId id="2147485319" r:id="rId6"/>
    <p:sldLayoutId id="2147485320" r:id="rId7"/>
    <p:sldLayoutId id="2147485321" r:id="rId8"/>
    <p:sldLayoutId id="2147485322" r:id="rId9"/>
    <p:sldLayoutId id="2147485323" r:id="rId10"/>
    <p:sldLayoutId id="2147485324"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fontAlgn="auto">
              <a:spcBef>
                <a:spcPts val="0"/>
              </a:spcBef>
              <a:spcAft>
                <a:spcPts val="0"/>
              </a:spcAft>
            </a:pPr>
            <a:fld id="{486A1DFA-CA29-9143-BF4B-3840FE6AB513}" type="datetimeFigureOut">
              <a:rPr lang="en-US" b="0" smtClean="0">
                <a:solidFill>
                  <a:prstClr val="black">
                    <a:tint val="75000"/>
                  </a:prstClr>
                </a:solidFill>
                <a:latin typeface="Calibri"/>
              </a:rPr>
              <a:pPr defTabSz="457200" fontAlgn="auto">
                <a:spcBef>
                  <a:spcPts val="0"/>
                </a:spcBef>
                <a:spcAft>
                  <a:spcPts val="0"/>
                </a:spcAft>
              </a:pPr>
              <a:t>7/9/2019</a:t>
            </a:fld>
            <a:endParaRPr lang="en-US" b="0">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fontAlgn="auto">
              <a:spcBef>
                <a:spcPts val="0"/>
              </a:spcBef>
              <a:spcAft>
                <a:spcPts val="0"/>
              </a:spcAft>
            </a:pPr>
            <a:endParaRPr lang="en-US" b="0">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fontAlgn="auto">
              <a:spcBef>
                <a:spcPts val="0"/>
              </a:spcBef>
              <a:spcAft>
                <a:spcPts val="0"/>
              </a:spcAft>
            </a:pPr>
            <a:fld id="{795BE129-AFCA-DD43-9891-ACA99A707B51}" type="slidenum">
              <a:rPr lang="en-US" b="0" smtClean="0">
                <a:solidFill>
                  <a:prstClr val="black">
                    <a:tint val="75000"/>
                  </a:prstClr>
                </a:solidFill>
                <a:latin typeface="Calibri"/>
              </a:rPr>
              <a:pPr defTabSz="457200" fontAlgn="auto">
                <a:spcBef>
                  <a:spcPts val="0"/>
                </a:spcBef>
                <a:spcAft>
                  <a:spcPts val="0"/>
                </a:spcAft>
              </a:pPr>
              <a:t>‹#›</a:t>
            </a:fld>
            <a:endParaRPr lang="en-US" b="0">
              <a:solidFill>
                <a:prstClr val="black">
                  <a:tint val="75000"/>
                </a:prstClr>
              </a:solidFill>
              <a:latin typeface="Calibri"/>
            </a:endParaRPr>
          </a:p>
        </p:txBody>
      </p:sp>
    </p:spTree>
    <p:extLst>
      <p:ext uri="{BB962C8B-B14F-4D97-AF65-F5344CB8AC3E}">
        <p14:creationId xmlns:p14="http://schemas.microsoft.com/office/powerpoint/2010/main" val="777838581"/>
      </p:ext>
    </p:extLst>
  </p:cSld>
  <p:clrMap bg1="lt1" tx1="dk1" bg2="lt2" tx2="dk2" accent1="accent1" accent2="accent2" accent3="accent3" accent4="accent4" accent5="accent5" accent6="accent6" hlink="hlink" folHlink="folHlink"/>
  <p:sldLayoutIdLst>
    <p:sldLayoutId id="2147485621" r:id="rId1"/>
    <p:sldLayoutId id="2147485622" r:id="rId2"/>
    <p:sldLayoutId id="2147485623" r:id="rId3"/>
    <p:sldLayoutId id="2147485624" r:id="rId4"/>
    <p:sldLayoutId id="2147485625" r:id="rId5"/>
    <p:sldLayoutId id="2147485626" r:id="rId6"/>
    <p:sldLayoutId id="2147485627" r:id="rId7"/>
    <p:sldLayoutId id="2147485628" r:id="rId8"/>
    <p:sldLayoutId id="2147485629" r:id="rId9"/>
    <p:sldLayoutId id="2147485630" r:id="rId10"/>
    <p:sldLayoutId id="214748563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headbg"/>
          <p:cNvPicPr>
            <a:picLocks noChangeAspect="1" noChangeArrowheads="1"/>
          </p:cNvPicPr>
          <p:nvPr/>
        </p:nvPicPr>
        <p:blipFill>
          <a:blip r:embed="rId13">
            <a:extLst>
              <a:ext uri="{28A0092B-C50C-407E-A947-70E740481C1C}">
                <a14:useLocalDpi xmlns:a14="http://schemas.microsoft.com/office/drawing/2010/main" val="0"/>
              </a:ext>
            </a:extLst>
          </a:blip>
          <a:srcRect r="7262"/>
          <a:stretch>
            <a:fillRect/>
          </a:stretch>
        </p:blipFill>
        <p:spPr bwMode="auto">
          <a:xfrm>
            <a:off x="0" y="0"/>
            <a:ext cx="914400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3"/>
          <p:cNvSpPr>
            <a:spLocks noGrp="1" noChangeArrowheads="1"/>
          </p:cNvSpPr>
          <p:nvPr>
            <p:ph type="title"/>
          </p:nvPr>
        </p:nvSpPr>
        <p:spPr bwMode="auto">
          <a:xfrm>
            <a:off x="457200" y="115888"/>
            <a:ext cx="8229600" cy="7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AU" smtClean="0"/>
              <a:t>Click to edit Master title style</a:t>
            </a:r>
          </a:p>
        </p:txBody>
      </p:sp>
      <p:sp>
        <p:nvSpPr>
          <p:cNvPr id="3076" name="Rectangle 4"/>
          <p:cNvSpPr>
            <a:spLocks noGrp="1" noChangeArrowheads="1"/>
          </p:cNvSpPr>
          <p:nvPr>
            <p:ph type="body" idx="1"/>
          </p:nvPr>
        </p:nvSpPr>
        <p:spPr bwMode="auto">
          <a:xfrm>
            <a:off x="457200" y="1484313"/>
            <a:ext cx="8229600" cy="464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p>
        </p:txBody>
      </p:sp>
      <p:sp>
        <p:nvSpPr>
          <p:cNvPr id="222213" name="Rectangle 5"/>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b="0">
                <a:solidFill>
                  <a:srgbClr val="000000"/>
                </a:solidFill>
                <a:latin typeface="Arial" charset="0"/>
              </a:defRPr>
            </a:lvl1pPr>
          </a:lstStyle>
          <a:p>
            <a:pPr>
              <a:defRPr/>
            </a:pPr>
            <a:endParaRPr lang="en-AU"/>
          </a:p>
        </p:txBody>
      </p:sp>
      <p:sp>
        <p:nvSpPr>
          <p:cNvPr id="222214" name="Rectangle 6"/>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b="0">
                <a:solidFill>
                  <a:srgbClr val="000000"/>
                </a:solidFill>
                <a:latin typeface="Arial" charset="0"/>
              </a:defRPr>
            </a:lvl1pPr>
          </a:lstStyle>
          <a:p>
            <a:pPr>
              <a:defRPr/>
            </a:pPr>
            <a:endParaRPr lang="en-AU"/>
          </a:p>
        </p:txBody>
      </p:sp>
      <p:sp>
        <p:nvSpPr>
          <p:cNvPr id="222215" name="Rectangle 7"/>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b="0">
                <a:solidFill>
                  <a:srgbClr val="000000"/>
                </a:solidFill>
                <a:latin typeface="Arial" charset="0"/>
              </a:defRPr>
            </a:lvl1pPr>
          </a:lstStyle>
          <a:p>
            <a:pPr>
              <a:defRPr/>
            </a:pPr>
            <a:fld id="{842322B4-9077-4AAA-932E-F2B53268AD0F}" type="slidenum">
              <a:rPr lang="en-AU"/>
              <a:pPr>
                <a:defRPr/>
              </a:pPr>
              <a:t>‹#›</a:t>
            </a:fld>
            <a:endParaRPr lang="en-AU"/>
          </a:p>
        </p:txBody>
      </p:sp>
    </p:spTree>
  </p:cSld>
  <p:clrMap bg1="lt1" tx1="dk1" bg2="lt2" tx2="dk2" accent1="accent1" accent2="accent2" accent3="accent3" accent4="accent4" accent5="accent5" accent6="accent6" hlink="hlink" folHlink="folHlink"/>
  <p:sldLayoutIdLst>
    <p:sldLayoutId id="2147485325" r:id="rId1"/>
    <p:sldLayoutId id="2147485326" r:id="rId2"/>
    <p:sldLayoutId id="2147485327" r:id="rId3"/>
    <p:sldLayoutId id="2147485328" r:id="rId4"/>
    <p:sldLayoutId id="2147485329" r:id="rId5"/>
    <p:sldLayoutId id="2147485330" r:id="rId6"/>
    <p:sldLayoutId id="2147485331" r:id="rId7"/>
    <p:sldLayoutId id="2147485332" r:id="rId8"/>
    <p:sldLayoutId id="2147485333" r:id="rId9"/>
    <p:sldLayoutId id="2147485334" r:id="rId10"/>
    <p:sldLayoutId id="214748533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Gill Sans MT" pitchFamily="34" charset="0"/>
        </a:defRPr>
      </a:lvl2pPr>
      <a:lvl3pPr algn="ctr" rtl="0" eaLnBrk="0" fontAlgn="base" hangingPunct="0">
        <a:spcBef>
          <a:spcPct val="0"/>
        </a:spcBef>
        <a:spcAft>
          <a:spcPct val="0"/>
        </a:spcAft>
        <a:defRPr sz="4400">
          <a:solidFill>
            <a:schemeClr val="tx2"/>
          </a:solidFill>
          <a:latin typeface="Gill Sans MT" pitchFamily="34" charset="0"/>
        </a:defRPr>
      </a:lvl3pPr>
      <a:lvl4pPr algn="ctr" rtl="0" eaLnBrk="0" fontAlgn="base" hangingPunct="0">
        <a:spcBef>
          <a:spcPct val="0"/>
        </a:spcBef>
        <a:spcAft>
          <a:spcPct val="0"/>
        </a:spcAft>
        <a:defRPr sz="4400">
          <a:solidFill>
            <a:schemeClr val="tx2"/>
          </a:solidFill>
          <a:latin typeface="Gill Sans MT" pitchFamily="34" charset="0"/>
        </a:defRPr>
      </a:lvl4pPr>
      <a:lvl5pPr algn="ctr" rtl="0" eaLnBrk="0" fontAlgn="base" hangingPunct="0">
        <a:spcBef>
          <a:spcPct val="0"/>
        </a:spcBef>
        <a:spcAft>
          <a:spcPct val="0"/>
        </a:spcAft>
        <a:defRPr sz="4400">
          <a:solidFill>
            <a:schemeClr val="tx2"/>
          </a:solidFill>
          <a:latin typeface="Gill Sans MT" pitchFamily="34" charset="0"/>
        </a:defRPr>
      </a:lvl5pPr>
      <a:lvl6pPr marL="457200" algn="ctr" rtl="0" fontAlgn="base">
        <a:spcBef>
          <a:spcPct val="0"/>
        </a:spcBef>
        <a:spcAft>
          <a:spcPct val="0"/>
        </a:spcAft>
        <a:defRPr sz="4400">
          <a:solidFill>
            <a:schemeClr val="tx2"/>
          </a:solidFill>
          <a:latin typeface="Gill Sans MT" pitchFamily="34" charset="0"/>
        </a:defRPr>
      </a:lvl6pPr>
      <a:lvl7pPr marL="914400" algn="ctr" rtl="0" fontAlgn="base">
        <a:spcBef>
          <a:spcPct val="0"/>
        </a:spcBef>
        <a:spcAft>
          <a:spcPct val="0"/>
        </a:spcAft>
        <a:defRPr sz="4400">
          <a:solidFill>
            <a:schemeClr val="tx2"/>
          </a:solidFill>
          <a:latin typeface="Gill Sans MT" pitchFamily="34" charset="0"/>
        </a:defRPr>
      </a:lvl7pPr>
      <a:lvl8pPr marL="1371600" algn="ctr" rtl="0" fontAlgn="base">
        <a:spcBef>
          <a:spcPct val="0"/>
        </a:spcBef>
        <a:spcAft>
          <a:spcPct val="0"/>
        </a:spcAft>
        <a:defRPr sz="4400">
          <a:solidFill>
            <a:schemeClr val="tx2"/>
          </a:solidFill>
          <a:latin typeface="Gill Sans MT" pitchFamily="34" charset="0"/>
        </a:defRPr>
      </a:lvl8pPr>
      <a:lvl9pPr marL="1828800" algn="ctr" rtl="0" fontAlgn="base">
        <a:spcBef>
          <a:spcPct val="0"/>
        </a:spcBef>
        <a:spcAft>
          <a:spcPct val="0"/>
        </a:spcAft>
        <a:defRPr sz="4400">
          <a:solidFill>
            <a:schemeClr val="tx2"/>
          </a:solidFill>
          <a:latin typeface="Gill Sans MT"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228600" y="152400"/>
            <a:ext cx="87630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4099" name="Rectangle 3"/>
          <p:cNvSpPr>
            <a:spLocks noGrp="1" noChangeArrowheads="1"/>
          </p:cNvSpPr>
          <p:nvPr>
            <p:ph type="body" idx="1"/>
          </p:nvPr>
        </p:nvSpPr>
        <p:spPr bwMode="auto">
          <a:xfrm>
            <a:off x="457200" y="1066800"/>
            <a:ext cx="8229600" cy="5059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14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b="0">
                <a:solidFill>
                  <a:srgbClr val="000000"/>
                </a:solidFill>
                <a:latin typeface="Arial" charset="0"/>
              </a:defRPr>
            </a:lvl1pPr>
          </a:lstStyle>
          <a:p>
            <a:pPr>
              <a:defRPr/>
            </a:pPr>
            <a:endParaRPr lang="en-US"/>
          </a:p>
        </p:txBody>
      </p:sp>
      <p:sp>
        <p:nvSpPr>
          <p:cNvPr id="614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b="0">
                <a:solidFill>
                  <a:srgbClr val="000000"/>
                </a:solidFill>
                <a:latin typeface="Arial" charset="0"/>
              </a:defRPr>
            </a:lvl1pPr>
          </a:lstStyle>
          <a:p>
            <a:pPr>
              <a:defRPr/>
            </a:pPr>
            <a:endParaRPr lang="en-US"/>
          </a:p>
        </p:txBody>
      </p:sp>
      <p:sp>
        <p:nvSpPr>
          <p:cNvPr id="615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b="0">
                <a:solidFill>
                  <a:srgbClr val="000000"/>
                </a:solidFill>
                <a:latin typeface="Arial" charset="0"/>
              </a:defRPr>
            </a:lvl1pPr>
          </a:lstStyle>
          <a:p>
            <a:pPr>
              <a:defRPr/>
            </a:pPr>
            <a:fld id="{732F6B1D-4387-430C-ABD4-E0C0D8E0CE38}"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5336" r:id="rId1"/>
    <p:sldLayoutId id="2147485337" r:id="rId2"/>
    <p:sldLayoutId id="2147485338" r:id="rId3"/>
    <p:sldLayoutId id="2147485339" r:id="rId4"/>
    <p:sldLayoutId id="2147485340" r:id="rId5"/>
    <p:sldLayoutId id="2147485341" r:id="rId6"/>
    <p:sldLayoutId id="2147485342" r:id="rId7"/>
    <p:sldLayoutId id="2147485343" r:id="rId8"/>
    <p:sldLayoutId id="2147485344" r:id="rId9"/>
    <p:sldLayoutId id="2147485345" r:id="rId10"/>
    <p:sldLayoutId id="2147485346" r:id="rId11"/>
  </p:sldLayoutIdLst>
  <p:txStyles>
    <p:titleStyle>
      <a:lvl1pPr algn="r" rtl="0" eaLnBrk="0" fontAlgn="base" hangingPunct="0">
        <a:spcBef>
          <a:spcPct val="0"/>
        </a:spcBef>
        <a:spcAft>
          <a:spcPct val="0"/>
        </a:spcAft>
        <a:defRPr sz="2400" i="1">
          <a:solidFill>
            <a:schemeClr val="tx2"/>
          </a:solidFill>
          <a:latin typeface="+mj-lt"/>
          <a:ea typeface="+mj-ea"/>
          <a:cs typeface="+mj-cs"/>
        </a:defRPr>
      </a:lvl1pPr>
      <a:lvl2pPr algn="r" rtl="0" eaLnBrk="0" fontAlgn="base" hangingPunct="0">
        <a:spcBef>
          <a:spcPct val="0"/>
        </a:spcBef>
        <a:spcAft>
          <a:spcPct val="0"/>
        </a:spcAft>
        <a:defRPr sz="2400" i="1">
          <a:solidFill>
            <a:schemeClr val="tx2"/>
          </a:solidFill>
          <a:latin typeface="Times New Roman" pitchFamily="18" charset="0"/>
        </a:defRPr>
      </a:lvl2pPr>
      <a:lvl3pPr algn="r" rtl="0" eaLnBrk="0" fontAlgn="base" hangingPunct="0">
        <a:spcBef>
          <a:spcPct val="0"/>
        </a:spcBef>
        <a:spcAft>
          <a:spcPct val="0"/>
        </a:spcAft>
        <a:defRPr sz="2400" i="1">
          <a:solidFill>
            <a:schemeClr val="tx2"/>
          </a:solidFill>
          <a:latin typeface="Times New Roman" pitchFamily="18" charset="0"/>
        </a:defRPr>
      </a:lvl3pPr>
      <a:lvl4pPr algn="r" rtl="0" eaLnBrk="0" fontAlgn="base" hangingPunct="0">
        <a:spcBef>
          <a:spcPct val="0"/>
        </a:spcBef>
        <a:spcAft>
          <a:spcPct val="0"/>
        </a:spcAft>
        <a:defRPr sz="2400" i="1">
          <a:solidFill>
            <a:schemeClr val="tx2"/>
          </a:solidFill>
          <a:latin typeface="Times New Roman" pitchFamily="18" charset="0"/>
        </a:defRPr>
      </a:lvl4pPr>
      <a:lvl5pPr algn="r" rtl="0" eaLnBrk="0" fontAlgn="base" hangingPunct="0">
        <a:spcBef>
          <a:spcPct val="0"/>
        </a:spcBef>
        <a:spcAft>
          <a:spcPct val="0"/>
        </a:spcAft>
        <a:defRPr sz="2400" i="1">
          <a:solidFill>
            <a:schemeClr val="tx2"/>
          </a:solidFill>
          <a:latin typeface="Times New Roman" pitchFamily="18" charset="0"/>
        </a:defRPr>
      </a:lvl5pPr>
      <a:lvl6pPr marL="457200" algn="r" rtl="0" fontAlgn="base">
        <a:spcBef>
          <a:spcPct val="0"/>
        </a:spcBef>
        <a:spcAft>
          <a:spcPct val="0"/>
        </a:spcAft>
        <a:defRPr sz="2400" i="1">
          <a:solidFill>
            <a:schemeClr val="tx2"/>
          </a:solidFill>
          <a:latin typeface="Times New Roman" pitchFamily="18" charset="0"/>
        </a:defRPr>
      </a:lvl6pPr>
      <a:lvl7pPr marL="914400" algn="r" rtl="0" fontAlgn="base">
        <a:spcBef>
          <a:spcPct val="0"/>
        </a:spcBef>
        <a:spcAft>
          <a:spcPct val="0"/>
        </a:spcAft>
        <a:defRPr sz="2400" i="1">
          <a:solidFill>
            <a:schemeClr val="tx2"/>
          </a:solidFill>
          <a:latin typeface="Times New Roman" pitchFamily="18" charset="0"/>
        </a:defRPr>
      </a:lvl7pPr>
      <a:lvl8pPr marL="1371600" algn="r" rtl="0" fontAlgn="base">
        <a:spcBef>
          <a:spcPct val="0"/>
        </a:spcBef>
        <a:spcAft>
          <a:spcPct val="0"/>
        </a:spcAft>
        <a:defRPr sz="2400" i="1">
          <a:solidFill>
            <a:schemeClr val="tx2"/>
          </a:solidFill>
          <a:latin typeface="Times New Roman" pitchFamily="18" charset="0"/>
        </a:defRPr>
      </a:lvl8pPr>
      <a:lvl9pPr marL="1828800" algn="r" rtl="0" fontAlgn="base">
        <a:spcBef>
          <a:spcPct val="0"/>
        </a:spcBef>
        <a:spcAft>
          <a:spcPct val="0"/>
        </a:spcAft>
        <a:defRPr sz="2400" i="1">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9"/>
          <p:cNvSpPr>
            <a:spLocks noGrp="1" noChangeArrowheads="1"/>
          </p:cNvSpPr>
          <p:nvPr>
            <p:ph type="body" idx="1"/>
          </p:nvPr>
        </p:nvSpPr>
        <p:spPr bwMode="auto">
          <a:xfrm>
            <a:off x="457200" y="1600200"/>
            <a:ext cx="8229600" cy="41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smtClean="0"/>
              <a:t>Click to edit first level </a:t>
            </a:r>
          </a:p>
          <a:p>
            <a:pPr lvl="1"/>
            <a:r>
              <a:rPr lang="en-GB" smtClean="0"/>
              <a:t>Second level </a:t>
            </a:r>
          </a:p>
          <a:p>
            <a:pPr lvl="2"/>
            <a:r>
              <a:rPr lang="en-GB" smtClean="0"/>
              <a:t>Third level</a:t>
            </a:r>
          </a:p>
          <a:p>
            <a:pPr lvl="3"/>
            <a:r>
              <a:rPr lang="en-GB" smtClean="0"/>
              <a:t>Fourth level</a:t>
            </a:r>
          </a:p>
          <a:p>
            <a:pPr lvl="4"/>
            <a:r>
              <a:rPr lang="en-GB" smtClean="0"/>
              <a:t>Fifth level </a:t>
            </a:r>
          </a:p>
        </p:txBody>
      </p:sp>
      <p:sp>
        <p:nvSpPr>
          <p:cNvPr id="5123" name="Rectangle 1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smtClean="0"/>
              <a:t>Click to edit Master title style</a:t>
            </a:r>
          </a:p>
        </p:txBody>
      </p:sp>
    </p:spTree>
  </p:cSld>
  <p:clrMap bg1="lt1" tx1="dk1" bg2="lt2" tx2="dk2" accent1="accent1" accent2="accent2" accent3="accent3" accent4="accent4" accent5="accent5" accent6="accent6" hlink="hlink" folHlink="folHlink"/>
  <p:sldLayoutIdLst>
    <p:sldLayoutId id="2147485405" r:id="rId1"/>
    <p:sldLayoutId id="2147485347" r:id="rId2"/>
    <p:sldLayoutId id="2147485348" r:id="rId3"/>
    <p:sldLayoutId id="2147485349" r:id="rId4"/>
    <p:sldLayoutId id="2147485350" r:id="rId5"/>
    <p:sldLayoutId id="2147485351" r:id="rId6"/>
    <p:sldLayoutId id="2147485352" r:id="rId7"/>
    <p:sldLayoutId id="2147485353" r:id="rId8"/>
    <p:sldLayoutId id="2147485354" r:id="rId9"/>
    <p:sldLayoutId id="2147485355" r:id="rId10"/>
    <p:sldLayoutId id="2147485356" r:id="rId11"/>
    <p:sldLayoutId id="2147485357" r:id="rId12"/>
    <p:sldLayoutId id="2147485358" r:id="rId13"/>
    <p:sldLayoutId id="2147485359" r:id="rId14"/>
    <p:sldLayoutId id="2147485360" r:id="rId15"/>
    <p:sldLayoutId id="2147485406" r:id="rId16"/>
  </p:sldLayoutIdLst>
  <p:timing>
    <p:tnLst>
      <p:par>
        <p:cTn id="1" dur="indefinite" restart="never" nodeType="tmRoot"/>
      </p:par>
    </p:tnLst>
  </p:timing>
  <p:txStyles>
    <p:titleStyle>
      <a:lvl1pPr algn="l" defTabSz="457200" rtl="0" eaLnBrk="0" fontAlgn="base" hangingPunct="0">
        <a:spcBef>
          <a:spcPct val="0"/>
        </a:spcBef>
        <a:spcAft>
          <a:spcPct val="0"/>
        </a:spcAft>
        <a:defRPr sz="2800">
          <a:solidFill>
            <a:srgbClr val="990000"/>
          </a:solidFill>
          <a:latin typeface="+mj-lt"/>
          <a:ea typeface="+mj-ea"/>
          <a:cs typeface="+mj-cs"/>
        </a:defRPr>
      </a:lvl1pPr>
      <a:lvl2pPr algn="l" defTabSz="457200" rtl="0" eaLnBrk="0" fontAlgn="base" hangingPunct="0">
        <a:spcBef>
          <a:spcPct val="0"/>
        </a:spcBef>
        <a:spcAft>
          <a:spcPct val="0"/>
        </a:spcAft>
        <a:defRPr sz="2800">
          <a:solidFill>
            <a:srgbClr val="990000"/>
          </a:solidFill>
          <a:latin typeface="Arial" charset="0"/>
          <a:ea typeface="ＭＳ Ｐゴシック" charset="-128"/>
        </a:defRPr>
      </a:lvl2pPr>
      <a:lvl3pPr algn="l" defTabSz="457200" rtl="0" eaLnBrk="0" fontAlgn="base" hangingPunct="0">
        <a:spcBef>
          <a:spcPct val="0"/>
        </a:spcBef>
        <a:spcAft>
          <a:spcPct val="0"/>
        </a:spcAft>
        <a:defRPr sz="2800">
          <a:solidFill>
            <a:srgbClr val="990000"/>
          </a:solidFill>
          <a:latin typeface="Arial" charset="0"/>
          <a:ea typeface="ＭＳ Ｐゴシック" charset="-128"/>
        </a:defRPr>
      </a:lvl3pPr>
      <a:lvl4pPr algn="l" defTabSz="457200" rtl="0" eaLnBrk="0" fontAlgn="base" hangingPunct="0">
        <a:spcBef>
          <a:spcPct val="0"/>
        </a:spcBef>
        <a:spcAft>
          <a:spcPct val="0"/>
        </a:spcAft>
        <a:defRPr sz="2800">
          <a:solidFill>
            <a:srgbClr val="990000"/>
          </a:solidFill>
          <a:latin typeface="Arial" charset="0"/>
          <a:ea typeface="ＭＳ Ｐゴシック" charset="-128"/>
        </a:defRPr>
      </a:lvl4pPr>
      <a:lvl5pPr algn="l" defTabSz="457200" rtl="0" eaLnBrk="0" fontAlgn="base" hangingPunct="0">
        <a:spcBef>
          <a:spcPct val="0"/>
        </a:spcBef>
        <a:spcAft>
          <a:spcPct val="0"/>
        </a:spcAft>
        <a:defRPr sz="2800">
          <a:solidFill>
            <a:srgbClr val="990000"/>
          </a:solidFill>
          <a:latin typeface="Arial" charset="0"/>
          <a:ea typeface="ＭＳ Ｐゴシック" charset="-128"/>
        </a:defRPr>
      </a:lvl5pPr>
      <a:lvl6pPr marL="457200" algn="l" defTabSz="457200" rtl="0" eaLnBrk="0" fontAlgn="base" hangingPunct="0">
        <a:spcBef>
          <a:spcPct val="0"/>
        </a:spcBef>
        <a:spcAft>
          <a:spcPct val="0"/>
        </a:spcAft>
        <a:defRPr sz="2800">
          <a:solidFill>
            <a:srgbClr val="990000"/>
          </a:solidFill>
          <a:latin typeface="Arial" charset="0"/>
          <a:ea typeface="ＭＳ Ｐゴシック" charset="-128"/>
        </a:defRPr>
      </a:lvl6pPr>
      <a:lvl7pPr marL="914400" algn="l" defTabSz="457200" rtl="0" eaLnBrk="0" fontAlgn="base" hangingPunct="0">
        <a:spcBef>
          <a:spcPct val="0"/>
        </a:spcBef>
        <a:spcAft>
          <a:spcPct val="0"/>
        </a:spcAft>
        <a:defRPr sz="2800">
          <a:solidFill>
            <a:srgbClr val="990000"/>
          </a:solidFill>
          <a:latin typeface="Arial" charset="0"/>
          <a:ea typeface="ＭＳ Ｐゴシック" charset="-128"/>
        </a:defRPr>
      </a:lvl7pPr>
      <a:lvl8pPr marL="1371600" algn="l" defTabSz="457200" rtl="0" eaLnBrk="0" fontAlgn="base" hangingPunct="0">
        <a:spcBef>
          <a:spcPct val="0"/>
        </a:spcBef>
        <a:spcAft>
          <a:spcPct val="0"/>
        </a:spcAft>
        <a:defRPr sz="2800">
          <a:solidFill>
            <a:srgbClr val="990000"/>
          </a:solidFill>
          <a:latin typeface="Arial" charset="0"/>
          <a:ea typeface="ＭＳ Ｐゴシック" charset="-128"/>
        </a:defRPr>
      </a:lvl8pPr>
      <a:lvl9pPr marL="1828800" algn="l" defTabSz="457200" rtl="0" eaLnBrk="0" fontAlgn="base" hangingPunct="0">
        <a:spcBef>
          <a:spcPct val="0"/>
        </a:spcBef>
        <a:spcAft>
          <a:spcPct val="0"/>
        </a:spcAft>
        <a:defRPr sz="2800">
          <a:solidFill>
            <a:srgbClr val="990000"/>
          </a:solidFill>
          <a:latin typeface="Arial" charset="0"/>
          <a:ea typeface="ＭＳ Ｐゴシック" charset="-128"/>
        </a:defRPr>
      </a:lvl9pPr>
    </p:titleStyle>
    <p:bodyStyle>
      <a:lvl1pPr marL="342900" indent="-342900" algn="l" defTabSz="457200" rtl="0" eaLnBrk="0" fontAlgn="base" hangingPunct="0">
        <a:spcBef>
          <a:spcPct val="20000"/>
        </a:spcBef>
        <a:spcAft>
          <a:spcPct val="0"/>
        </a:spcAft>
        <a:buFont typeface="Arial" pitchFamily="34" charset="0"/>
        <a:buChar char="•"/>
        <a:defRPr sz="2400">
          <a:solidFill>
            <a:srgbClr val="1C1C1C"/>
          </a:solidFill>
          <a:latin typeface="+mn-lt"/>
          <a:ea typeface="+mn-ea"/>
          <a:cs typeface="+mn-cs"/>
        </a:defRPr>
      </a:lvl1pPr>
      <a:lvl2pPr marL="742950" indent="-285750" algn="l" defTabSz="457200" rtl="0" eaLnBrk="0" fontAlgn="base" hangingPunct="0">
        <a:spcBef>
          <a:spcPct val="20000"/>
        </a:spcBef>
        <a:spcAft>
          <a:spcPct val="0"/>
        </a:spcAft>
        <a:buFont typeface="Arial" pitchFamily="34" charset="0"/>
        <a:buChar char="–"/>
        <a:defRPr sz="2000">
          <a:solidFill>
            <a:srgbClr val="1C1C1C"/>
          </a:solidFill>
          <a:latin typeface="+mn-lt"/>
          <a:ea typeface="+mn-ea"/>
        </a:defRPr>
      </a:lvl2pPr>
      <a:lvl3pPr marL="1143000" indent="-228600" algn="l" defTabSz="457200" rtl="0" eaLnBrk="0" fontAlgn="base" hangingPunct="0">
        <a:spcBef>
          <a:spcPct val="20000"/>
        </a:spcBef>
        <a:spcAft>
          <a:spcPct val="0"/>
        </a:spcAft>
        <a:buFont typeface="Arial" pitchFamily="34" charset="0"/>
        <a:buChar char="•"/>
        <a:defRPr sz="2400">
          <a:solidFill>
            <a:srgbClr val="1C1C1C"/>
          </a:solidFill>
          <a:latin typeface="+mn-lt"/>
          <a:ea typeface="+mn-ea"/>
        </a:defRPr>
      </a:lvl3pPr>
      <a:lvl4pPr marL="1600200" indent="-228600" algn="l" defTabSz="457200" rtl="0" eaLnBrk="0" fontAlgn="base" hangingPunct="0">
        <a:spcBef>
          <a:spcPct val="20000"/>
        </a:spcBef>
        <a:spcAft>
          <a:spcPct val="0"/>
        </a:spcAft>
        <a:buFont typeface="Arial" pitchFamily="34" charset="0"/>
        <a:buChar char="–"/>
        <a:defRPr sz="2000">
          <a:solidFill>
            <a:srgbClr val="1C1C1C"/>
          </a:solidFill>
          <a:latin typeface="+mn-lt"/>
          <a:ea typeface="+mn-ea"/>
        </a:defRPr>
      </a:lvl4pPr>
      <a:lvl5pPr marL="2057400" indent="-228600" algn="l" defTabSz="457200" rtl="0" eaLnBrk="0" fontAlgn="base" hangingPunct="0">
        <a:spcBef>
          <a:spcPct val="20000"/>
        </a:spcBef>
        <a:spcAft>
          <a:spcPct val="0"/>
        </a:spcAft>
        <a:buFont typeface="Arial" pitchFamily="34" charset="0"/>
        <a:buChar char="»"/>
        <a:defRPr sz="2000">
          <a:solidFill>
            <a:srgbClr val="1C1C1C"/>
          </a:solidFill>
          <a:latin typeface="+mn-lt"/>
          <a:ea typeface="+mn-ea"/>
        </a:defRPr>
      </a:lvl5pPr>
      <a:lvl6pPr marL="2514600" indent="-228600" algn="l" defTabSz="457200" rtl="0" eaLnBrk="0" fontAlgn="base" hangingPunct="0">
        <a:spcBef>
          <a:spcPct val="20000"/>
        </a:spcBef>
        <a:spcAft>
          <a:spcPct val="0"/>
        </a:spcAft>
        <a:buFont typeface="Arial" charset="0"/>
        <a:buChar char="»"/>
        <a:defRPr sz="2000">
          <a:solidFill>
            <a:srgbClr val="1C1C1C"/>
          </a:solidFill>
          <a:latin typeface="+mn-lt"/>
          <a:ea typeface="+mn-ea"/>
        </a:defRPr>
      </a:lvl6pPr>
      <a:lvl7pPr marL="2971800" indent="-228600" algn="l" defTabSz="457200" rtl="0" eaLnBrk="0" fontAlgn="base" hangingPunct="0">
        <a:spcBef>
          <a:spcPct val="20000"/>
        </a:spcBef>
        <a:spcAft>
          <a:spcPct val="0"/>
        </a:spcAft>
        <a:buFont typeface="Arial" charset="0"/>
        <a:buChar char="»"/>
        <a:defRPr sz="2000">
          <a:solidFill>
            <a:srgbClr val="1C1C1C"/>
          </a:solidFill>
          <a:latin typeface="+mn-lt"/>
          <a:ea typeface="+mn-ea"/>
        </a:defRPr>
      </a:lvl7pPr>
      <a:lvl8pPr marL="3429000" indent="-228600" algn="l" defTabSz="457200" rtl="0" eaLnBrk="0" fontAlgn="base" hangingPunct="0">
        <a:spcBef>
          <a:spcPct val="20000"/>
        </a:spcBef>
        <a:spcAft>
          <a:spcPct val="0"/>
        </a:spcAft>
        <a:buFont typeface="Arial" charset="0"/>
        <a:buChar char="»"/>
        <a:defRPr sz="2000">
          <a:solidFill>
            <a:srgbClr val="1C1C1C"/>
          </a:solidFill>
          <a:latin typeface="+mn-lt"/>
          <a:ea typeface="+mn-ea"/>
        </a:defRPr>
      </a:lvl8pPr>
      <a:lvl9pPr marL="3886200" indent="-228600" algn="l" defTabSz="457200" rtl="0" eaLnBrk="0" fontAlgn="base" hangingPunct="0">
        <a:spcBef>
          <a:spcPct val="20000"/>
        </a:spcBef>
        <a:spcAft>
          <a:spcPct val="0"/>
        </a:spcAft>
        <a:buFont typeface="Arial" charset="0"/>
        <a:buChar char="»"/>
        <a:defRPr sz="2000">
          <a:solidFill>
            <a:srgbClr val="1C1C1C"/>
          </a:solidFill>
          <a:latin typeface="+mn-lt"/>
          <a:ea typeface="+mn-ea"/>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228600" y="152400"/>
            <a:ext cx="87630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6147" name="Rectangle 3"/>
          <p:cNvSpPr>
            <a:spLocks noGrp="1" noChangeArrowheads="1"/>
          </p:cNvSpPr>
          <p:nvPr>
            <p:ph type="body" idx="1"/>
          </p:nvPr>
        </p:nvSpPr>
        <p:spPr bwMode="auto">
          <a:xfrm>
            <a:off x="457200" y="1066800"/>
            <a:ext cx="8229600" cy="5059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14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b="0">
                <a:solidFill>
                  <a:srgbClr val="000000"/>
                </a:solidFill>
                <a:latin typeface="Arial" charset="0"/>
              </a:defRPr>
            </a:lvl1pPr>
          </a:lstStyle>
          <a:p>
            <a:pPr>
              <a:defRPr/>
            </a:pPr>
            <a:endParaRPr lang="en-US"/>
          </a:p>
        </p:txBody>
      </p:sp>
      <p:sp>
        <p:nvSpPr>
          <p:cNvPr id="614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b="0">
                <a:solidFill>
                  <a:srgbClr val="000000"/>
                </a:solidFill>
                <a:latin typeface="Arial" charset="0"/>
              </a:defRPr>
            </a:lvl1pPr>
          </a:lstStyle>
          <a:p>
            <a:pPr>
              <a:defRPr/>
            </a:pPr>
            <a:endParaRPr lang="en-US"/>
          </a:p>
        </p:txBody>
      </p:sp>
      <p:sp>
        <p:nvSpPr>
          <p:cNvPr id="615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b="0">
                <a:solidFill>
                  <a:srgbClr val="000000"/>
                </a:solidFill>
                <a:latin typeface="Arial" charset="0"/>
              </a:defRPr>
            </a:lvl1pPr>
          </a:lstStyle>
          <a:p>
            <a:pPr>
              <a:defRPr/>
            </a:pPr>
            <a:fld id="{D76CD4B6-F81F-4791-A817-06DDDA90027A}"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5361" r:id="rId1"/>
    <p:sldLayoutId id="2147485362" r:id="rId2"/>
    <p:sldLayoutId id="2147485363" r:id="rId3"/>
    <p:sldLayoutId id="2147485364" r:id="rId4"/>
    <p:sldLayoutId id="2147485365" r:id="rId5"/>
    <p:sldLayoutId id="2147485366" r:id="rId6"/>
    <p:sldLayoutId id="2147485367" r:id="rId7"/>
    <p:sldLayoutId id="2147485368" r:id="rId8"/>
    <p:sldLayoutId id="2147485369" r:id="rId9"/>
    <p:sldLayoutId id="2147485370" r:id="rId10"/>
    <p:sldLayoutId id="2147485371" r:id="rId11"/>
    <p:sldLayoutId id="2147485372" r:id="rId12"/>
  </p:sldLayoutIdLst>
  <p:txStyles>
    <p:titleStyle>
      <a:lvl1pPr algn="r" rtl="0" eaLnBrk="0" fontAlgn="base" hangingPunct="0">
        <a:spcBef>
          <a:spcPct val="0"/>
        </a:spcBef>
        <a:spcAft>
          <a:spcPct val="0"/>
        </a:spcAft>
        <a:defRPr sz="2400" i="1">
          <a:solidFill>
            <a:schemeClr val="tx2"/>
          </a:solidFill>
          <a:latin typeface="+mj-lt"/>
          <a:ea typeface="+mj-ea"/>
          <a:cs typeface="+mj-cs"/>
        </a:defRPr>
      </a:lvl1pPr>
      <a:lvl2pPr algn="r" rtl="0" eaLnBrk="0" fontAlgn="base" hangingPunct="0">
        <a:spcBef>
          <a:spcPct val="0"/>
        </a:spcBef>
        <a:spcAft>
          <a:spcPct val="0"/>
        </a:spcAft>
        <a:defRPr sz="2400" i="1">
          <a:solidFill>
            <a:schemeClr val="tx2"/>
          </a:solidFill>
          <a:latin typeface="Times New Roman" pitchFamily="18" charset="0"/>
        </a:defRPr>
      </a:lvl2pPr>
      <a:lvl3pPr algn="r" rtl="0" eaLnBrk="0" fontAlgn="base" hangingPunct="0">
        <a:spcBef>
          <a:spcPct val="0"/>
        </a:spcBef>
        <a:spcAft>
          <a:spcPct val="0"/>
        </a:spcAft>
        <a:defRPr sz="2400" i="1">
          <a:solidFill>
            <a:schemeClr val="tx2"/>
          </a:solidFill>
          <a:latin typeface="Times New Roman" pitchFamily="18" charset="0"/>
        </a:defRPr>
      </a:lvl3pPr>
      <a:lvl4pPr algn="r" rtl="0" eaLnBrk="0" fontAlgn="base" hangingPunct="0">
        <a:spcBef>
          <a:spcPct val="0"/>
        </a:spcBef>
        <a:spcAft>
          <a:spcPct val="0"/>
        </a:spcAft>
        <a:defRPr sz="2400" i="1">
          <a:solidFill>
            <a:schemeClr val="tx2"/>
          </a:solidFill>
          <a:latin typeface="Times New Roman" pitchFamily="18" charset="0"/>
        </a:defRPr>
      </a:lvl4pPr>
      <a:lvl5pPr algn="r" rtl="0" eaLnBrk="0" fontAlgn="base" hangingPunct="0">
        <a:spcBef>
          <a:spcPct val="0"/>
        </a:spcBef>
        <a:spcAft>
          <a:spcPct val="0"/>
        </a:spcAft>
        <a:defRPr sz="2400" i="1">
          <a:solidFill>
            <a:schemeClr val="tx2"/>
          </a:solidFill>
          <a:latin typeface="Times New Roman" pitchFamily="18" charset="0"/>
        </a:defRPr>
      </a:lvl5pPr>
      <a:lvl6pPr marL="457200" algn="r" rtl="0" fontAlgn="base">
        <a:spcBef>
          <a:spcPct val="0"/>
        </a:spcBef>
        <a:spcAft>
          <a:spcPct val="0"/>
        </a:spcAft>
        <a:defRPr sz="2400" i="1">
          <a:solidFill>
            <a:schemeClr val="tx2"/>
          </a:solidFill>
          <a:latin typeface="Times New Roman" pitchFamily="18" charset="0"/>
        </a:defRPr>
      </a:lvl6pPr>
      <a:lvl7pPr marL="914400" algn="r" rtl="0" fontAlgn="base">
        <a:spcBef>
          <a:spcPct val="0"/>
        </a:spcBef>
        <a:spcAft>
          <a:spcPct val="0"/>
        </a:spcAft>
        <a:defRPr sz="2400" i="1">
          <a:solidFill>
            <a:schemeClr val="tx2"/>
          </a:solidFill>
          <a:latin typeface="Times New Roman" pitchFamily="18" charset="0"/>
        </a:defRPr>
      </a:lvl7pPr>
      <a:lvl8pPr marL="1371600" algn="r" rtl="0" fontAlgn="base">
        <a:spcBef>
          <a:spcPct val="0"/>
        </a:spcBef>
        <a:spcAft>
          <a:spcPct val="0"/>
        </a:spcAft>
        <a:defRPr sz="2400" i="1">
          <a:solidFill>
            <a:schemeClr val="tx2"/>
          </a:solidFill>
          <a:latin typeface="Times New Roman" pitchFamily="18" charset="0"/>
        </a:defRPr>
      </a:lvl8pPr>
      <a:lvl9pPr marL="1828800" algn="r" rtl="0" fontAlgn="base">
        <a:spcBef>
          <a:spcPct val="0"/>
        </a:spcBef>
        <a:spcAft>
          <a:spcPct val="0"/>
        </a:spcAft>
        <a:defRPr sz="2400" i="1">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170" name="Title Placeholder 1"/>
          <p:cNvSpPr>
            <a:spLocks noGrp="1"/>
          </p:cNvSpPr>
          <p:nvPr>
            <p:ph type="title"/>
          </p:nvPr>
        </p:nvSpPr>
        <p:spPr bwMode="auto">
          <a:xfrm>
            <a:off x="250825" y="274638"/>
            <a:ext cx="85883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fr-CH" smtClean="0"/>
          </a:p>
        </p:txBody>
      </p:sp>
      <p:sp>
        <p:nvSpPr>
          <p:cNvPr id="7171" name="Text Placeholder 2"/>
          <p:cNvSpPr>
            <a:spLocks noGrp="1"/>
          </p:cNvSpPr>
          <p:nvPr>
            <p:ph type="body" idx="1"/>
          </p:nvPr>
        </p:nvSpPr>
        <p:spPr bwMode="auto">
          <a:xfrm>
            <a:off x="239713" y="990600"/>
            <a:ext cx="8621712" cy="542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H" smtClean="0"/>
          </a:p>
        </p:txBody>
      </p:sp>
    </p:spTree>
  </p:cSld>
  <p:clrMap bg1="lt1" tx1="dk1" bg2="lt2" tx2="dk2" accent1="accent1" accent2="accent2" accent3="accent3" accent4="accent4" accent5="accent5" accent6="accent6" hlink="hlink" folHlink="folHlink"/>
  <p:sldLayoutIdLst>
    <p:sldLayoutId id="2147485373" r:id="rId1"/>
    <p:sldLayoutId id="2147485374" r:id="rId2"/>
    <p:sldLayoutId id="2147485375" r:id="rId3"/>
    <p:sldLayoutId id="2147485376" r:id="rId4"/>
    <p:sldLayoutId id="2147485377" r:id="rId5"/>
    <p:sldLayoutId id="2147485378" r:id="rId6"/>
    <p:sldLayoutId id="2147485379" r:id="rId7"/>
    <p:sldLayoutId id="2147485380" r:id="rId8"/>
    <p:sldLayoutId id="2147485407" r:id="rId9"/>
    <p:sldLayoutId id="2147485408" r:id="rId10"/>
    <p:sldLayoutId id="2147485409" r:id="rId11"/>
    <p:sldLayoutId id="2147485410" r:id="rId12"/>
    <p:sldLayoutId id="2147485411" r:id="rId13"/>
  </p:sldLayoutIdLst>
  <p:timing>
    <p:tnLst>
      <p:par>
        <p:cTn id="1" dur="indefinite" restart="never" nodeType="tmRoot"/>
      </p:par>
    </p:tnLst>
  </p:timing>
  <p:txStyles>
    <p:titleStyle>
      <a:lvl1pPr algn="r" rtl="0" eaLnBrk="0" fontAlgn="base" hangingPunct="0">
        <a:spcBef>
          <a:spcPct val="0"/>
        </a:spcBef>
        <a:spcAft>
          <a:spcPct val="0"/>
        </a:spcAft>
        <a:defRPr sz="2400" i="1" kern="1200">
          <a:solidFill>
            <a:schemeClr val="tx1"/>
          </a:solidFill>
          <a:latin typeface="Times New Roman" pitchFamily="18" charset="0"/>
          <a:ea typeface="+mj-ea"/>
          <a:cs typeface="Times New Roman" pitchFamily="18" charset="0"/>
        </a:defRPr>
      </a:lvl1pPr>
      <a:lvl2pPr algn="r" rtl="0" eaLnBrk="0" fontAlgn="base" hangingPunct="0">
        <a:spcBef>
          <a:spcPct val="0"/>
        </a:spcBef>
        <a:spcAft>
          <a:spcPct val="0"/>
        </a:spcAft>
        <a:defRPr sz="2400" i="1">
          <a:solidFill>
            <a:schemeClr val="tx1"/>
          </a:solidFill>
          <a:latin typeface="Times New Roman" pitchFamily="18" charset="0"/>
          <a:cs typeface="Times New Roman" pitchFamily="18" charset="0"/>
        </a:defRPr>
      </a:lvl2pPr>
      <a:lvl3pPr algn="r" rtl="0" eaLnBrk="0" fontAlgn="base" hangingPunct="0">
        <a:spcBef>
          <a:spcPct val="0"/>
        </a:spcBef>
        <a:spcAft>
          <a:spcPct val="0"/>
        </a:spcAft>
        <a:defRPr sz="2400" i="1">
          <a:solidFill>
            <a:schemeClr val="tx1"/>
          </a:solidFill>
          <a:latin typeface="Times New Roman" pitchFamily="18" charset="0"/>
          <a:cs typeface="Times New Roman" pitchFamily="18" charset="0"/>
        </a:defRPr>
      </a:lvl3pPr>
      <a:lvl4pPr algn="r" rtl="0" eaLnBrk="0" fontAlgn="base" hangingPunct="0">
        <a:spcBef>
          <a:spcPct val="0"/>
        </a:spcBef>
        <a:spcAft>
          <a:spcPct val="0"/>
        </a:spcAft>
        <a:defRPr sz="2400" i="1">
          <a:solidFill>
            <a:schemeClr val="tx1"/>
          </a:solidFill>
          <a:latin typeface="Times New Roman" pitchFamily="18" charset="0"/>
          <a:cs typeface="Times New Roman" pitchFamily="18" charset="0"/>
        </a:defRPr>
      </a:lvl4pPr>
      <a:lvl5pPr algn="r" rtl="0" eaLnBrk="0" fontAlgn="base" hangingPunct="0">
        <a:spcBef>
          <a:spcPct val="0"/>
        </a:spcBef>
        <a:spcAft>
          <a:spcPct val="0"/>
        </a:spcAft>
        <a:defRPr sz="2400" i="1">
          <a:solidFill>
            <a:schemeClr val="tx1"/>
          </a:solidFill>
          <a:latin typeface="Times New Roman" pitchFamily="18" charset="0"/>
          <a:cs typeface="Times New Roman" pitchFamily="18" charset="0"/>
        </a:defRPr>
      </a:lvl5pPr>
      <a:lvl6pPr marL="457200" algn="r" rtl="0" fontAlgn="base">
        <a:spcBef>
          <a:spcPct val="0"/>
        </a:spcBef>
        <a:spcAft>
          <a:spcPct val="0"/>
        </a:spcAft>
        <a:defRPr sz="2400" i="1">
          <a:solidFill>
            <a:schemeClr val="tx1"/>
          </a:solidFill>
          <a:latin typeface="Times New Roman" pitchFamily="18" charset="0"/>
          <a:cs typeface="Times New Roman" pitchFamily="18" charset="0"/>
        </a:defRPr>
      </a:lvl6pPr>
      <a:lvl7pPr marL="914400" algn="r" rtl="0" fontAlgn="base">
        <a:spcBef>
          <a:spcPct val="0"/>
        </a:spcBef>
        <a:spcAft>
          <a:spcPct val="0"/>
        </a:spcAft>
        <a:defRPr sz="2400" i="1">
          <a:solidFill>
            <a:schemeClr val="tx1"/>
          </a:solidFill>
          <a:latin typeface="Times New Roman" pitchFamily="18" charset="0"/>
          <a:cs typeface="Times New Roman" pitchFamily="18" charset="0"/>
        </a:defRPr>
      </a:lvl7pPr>
      <a:lvl8pPr marL="1371600" algn="r" rtl="0" fontAlgn="base">
        <a:spcBef>
          <a:spcPct val="0"/>
        </a:spcBef>
        <a:spcAft>
          <a:spcPct val="0"/>
        </a:spcAft>
        <a:defRPr sz="2400" i="1">
          <a:solidFill>
            <a:schemeClr val="tx1"/>
          </a:solidFill>
          <a:latin typeface="Times New Roman" pitchFamily="18" charset="0"/>
          <a:cs typeface="Times New Roman" pitchFamily="18" charset="0"/>
        </a:defRPr>
      </a:lvl8pPr>
      <a:lvl9pPr marL="1828800" algn="r" rtl="0" fontAlgn="base">
        <a:spcBef>
          <a:spcPct val="0"/>
        </a:spcBef>
        <a:spcAft>
          <a:spcPct val="0"/>
        </a:spcAft>
        <a:defRPr sz="2400" i="1">
          <a:solidFill>
            <a:schemeClr val="tx1"/>
          </a:solidFill>
          <a:latin typeface="Times New Roman" pitchFamily="18" charset="0"/>
          <a:cs typeface="Times New Roman" pitchFamily="18"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228600" y="152400"/>
            <a:ext cx="87630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8195" name="Rectangle 3"/>
          <p:cNvSpPr>
            <a:spLocks noGrp="1" noChangeArrowheads="1"/>
          </p:cNvSpPr>
          <p:nvPr>
            <p:ph type="body" idx="1"/>
          </p:nvPr>
        </p:nvSpPr>
        <p:spPr bwMode="auto">
          <a:xfrm>
            <a:off x="457200" y="1066800"/>
            <a:ext cx="8229600" cy="5059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14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b="0">
                <a:solidFill>
                  <a:srgbClr val="000000"/>
                </a:solidFill>
                <a:latin typeface="Arial" charset="0"/>
              </a:defRPr>
            </a:lvl1pPr>
          </a:lstStyle>
          <a:p>
            <a:pPr>
              <a:defRPr/>
            </a:pPr>
            <a:endParaRPr lang="en-US"/>
          </a:p>
        </p:txBody>
      </p:sp>
      <p:sp>
        <p:nvSpPr>
          <p:cNvPr id="614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b="0">
                <a:solidFill>
                  <a:srgbClr val="000000"/>
                </a:solidFill>
                <a:latin typeface="Arial" charset="0"/>
              </a:defRPr>
            </a:lvl1pPr>
          </a:lstStyle>
          <a:p>
            <a:pPr>
              <a:defRPr/>
            </a:pPr>
            <a:endParaRPr lang="en-US"/>
          </a:p>
        </p:txBody>
      </p:sp>
      <p:sp>
        <p:nvSpPr>
          <p:cNvPr id="615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b="0">
                <a:solidFill>
                  <a:srgbClr val="000000"/>
                </a:solidFill>
                <a:latin typeface="Arial" charset="0"/>
              </a:defRPr>
            </a:lvl1pPr>
          </a:lstStyle>
          <a:p>
            <a:pPr>
              <a:defRPr/>
            </a:pPr>
            <a:fld id="{0352C46D-B48B-46B5-8066-BC0A88961FFA}"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5381" r:id="rId1"/>
    <p:sldLayoutId id="2147485382" r:id="rId2"/>
    <p:sldLayoutId id="2147485383" r:id="rId3"/>
    <p:sldLayoutId id="2147485384" r:id="rId4"/>
    <p:sldLayoutId id="2147485385" r:id="rId5"/>
    <p:sldLayoutId id="2147485386" r:id="rId6"/>
    <p:sldLayoutId id="2147485387" r:id="rId7"/>
    <p:sldLayoutId id="2147485388" r:id="rId8"/>
    <p:sldLayoutId id="2147485389" r:id="rId9"/>
    <p:sldLayoutId id="2147485390" r:id="rId10"/>
    <p:sldLayoutId id="2147485391" r:id="rId11"/>
    <p:sldLayoutId id="2147485392" r:id="rId12"/>
  </p:sldLayoutIdLst>
  <p:txStyles>
    <p:titleStyle>
      <a:lvl1pPr algn="r" rtl="0" eaLnBrk="0" fontAlgn="base" hangingPunct="0">
        <a:spcBef>
          <a:spcPct val="0"/>
        </a:spcBef>
        <a:spcAft>
          <a:spcPct val="0"/>
        </a:spcAft>
        <a:defRPr sz="2400" i="1">
          <a:solidFill>
            <a:schemeClr val="tx2"/>
          </a:solidFill>
          <a:latin typeface="+mj-lt"/>
          <a:ea typeface="+mj-ea"/>
          <a:cs typeface="+mj-cs"/>
        </a:defRPr>
      </a:lvl1pPr>
      <a:lvl2pPr algn="r" rtl="0" eaLnBrk="0" fontAlgn="base" hangingPunct="0">
        <a:spcBef>
          <a:spcPct val="0"/>
        </a:spcBef>
        <a:spcAft>
          <a:spcPct val="0"/>
        </a:spcAft>
        <a:defRPr sz="2400" i="1">
          <a:solidFill>
            <a:schemeClr val="tx2"/>
          </a:solidFill>
          <a:latin typeface="Times New Roman" pitchFamily="18" charset="0"/>
        </a:defRPr>
      </a:lvl2pPr>
      <a:lvl3pPr algn="r" rtl="0" eaLnBrk="0" fontAlgn="base" hangingPunct="0">
        <a:spcBef>
          <a:spcPct val="0"/>
        </a:spcBef>
        <a:spcAft>
          <a:spcPct val="0"/>
        </a:spcAft>
        <a:defRPr sz="2400" i="1">
          <a:solidFill>
            <a:schemeClr val="tx2"/>
          </a:solidFill>
          <a:latin typeface="Times New Roman" pitchFamily="18" charset="0"/>
        </a:defRPr>
      </a:lvl3pPr>
      <a:lvl4pPr algn="r" rtl="0" eaLnBrk="0" fontAlgn="base" hangingPunct="0">
        <a:spcBef>
          <a:spcPct val="0"/>
        </a:spcBef>
        <a:spcAft>
          <a:spcPct val="0"/>
        </a:spcAft>
        <a:defRPr sz="2400" i="1">
          <a:solidFill>
            <a:schemeClr val="tx2"/>
          </a:solidFill>
          <a:latin typeface="Times New Roman" pitchFamily="18" charset="0"/>
        </a:defRPr>
      </a:lvl4pPr>
      <a:lvl5pPr algn="r" rtl="0" eaLnBrk="0" fontAlgn="base" hangingPunct="0">
        <a:spcBef>
          <a:spcPct val="0"/>
        </a:spcBef>
        <a:spcAft>
          <a:spcPct val="0"/>
        </a:spcAft>
        <a:defRPr sz="2400" i="1">
          <a:solidFill>
            <a:schemeClr val="tx2"/>
          </a:solidFill>
          <a:latin typeface="Times New Roman" pitchFamily="18" charset="0"/>
        </a:defRPr>
      </a:lvl5pPr>
      <a:lvl6pPr marL="457200" algn="r" rtl="0" fontAlgn="base">
        <a:spcBef>
          <a:spcPct val="0"/>
        </a:spcBef>
        <a:spcAft>
          <a:spcPct val="0"/>
        </a:spcAft>
        <a:defRPr sz="2400" i="1">
          <a:solidFill>
            <a:schemeClr val="tx2"/>
          </a:solidFill>
          <a:latin typeface="Times New Roman" pitchFamily="18" charset="0"/>
        </a:defRPr>
      </a:lvl6pPr>
      <a:lvl7pPr marL="914400" algn="r" rtl="0" fontAlgn="base">
        <a:spcBef>
          <a:spcPct val="0"/>
        </a:spcBef>
        <a:spcAft>
          <a:spcPct val="0"/>
        </a:spcAft>
        <a:defRPr sz="2400" i="1">
          <a:solidFill>
            <a:schemeClr val="tx2"/>
          </a:solidFill>
          <a:latin typeface="Times New Roman" pitchFamily="18" charset="0"/>
        </a:defRPr>
      </a:lvl7pPr>
      <a:lvl8pPr marL="1371600" algn="r" rtl="0" fontAlgn="base">
        <a:spcBef>
          <a:spcPct val="0"/>
        </a:spcBef>
        <a:spcAft>
          <a:spcPct val="0"/>
        </a:spcAft>
        <a:defRPr sz="2400" i="1">
          <a:solidFill>
            <a:schemeClr val="tx2"/>
          </a:solidFill>
          <a:latin typeface="Times New Roman" pitchFamily="18" charset="0"/>
        </a:defRPr>
      </a:lvl8pPr>
      <a:lvl9pPr marL="1828800" algn="r" rtl="0" fontAlgn="base">
        <a:spcBef>
          <a:spcPct val="0"/>
        </a:spcBef>
        <a:spcAft>
          <a:spcPct val="0"/>
        </a:spcAft>
        <a:defRPr sz="2400" i="1">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28600" y="152400"/>
            <a:ext cx="87630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9219" name="Rectangle 3"/>
          <p:cNvSpPr>
            <a:spLocks noGrp="1" noChangeArrowheads="1"/>
          </p:cNvSpPr>
          <p:nvPr>
            <p:ph type="body" idx="1"/>
          </p:nvPr>
        </p:nvSpPr>
        <p:spPr bwMode="auto">
          <a:xfrm>
            <a:off x="457200" y="1066800"/>
            <a:ext cx="8229600" cy="5059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14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b="0">
                <a:solidFill>
                  <a:srgbClr val="000000"/>
                </a:solidFill>
                <a:latin typeface="Arial" pitchFamily="34" charset="0"/>
              </a:defRPr>
            </a:lvl1pPr>
          </a:lstStyle>
          <a:p>
            <a:pPr>
              <a:defRPr/>
            </a:pPr>
            <a:endParaRPr lang="en-US"/>
          </a:p>
        </p:txBody>
      </p:sp>
      <p:sp>
        <p:nvSpPr>
          <p:cNvPr id="614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b="0">
                <a:solidFill>
                  <a:srgbClr val="000000"/>
                </a:solidFill>
                <a:latin typeface="Arial" pitchFamily="34" charset="0"/>
              </a:defRPr>
            </a:lvl1pPr>
          </a:lstStyle>
          <a:p>
            <a:pPr>
              <a:defRPr/>
            </a:pPr>
            <a:endParaRPr lang="en-US"/>
          </a:p>
        </p:txBody>
      </p:sp>
      <p:sp>
        <p:nvSpPr>
          <p:cNvPr id="615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b="0">
                <a:solidFill>
                  <a:srgbClr val="000000"/>
                </a:solidFill>
                <a:latin typeface="Arial" pitchFamily="34" charset="0"/>
              </a:defRPr>
            </a:lvl1pPr>
          </a:lstStyle>
          <a:p>
            <a:pPr>
              <a:defRPr/>
            </a:pPr>
            <a:fld id="{886F0E53-545B-4AEA-A15A-CB612EE9F8B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5393" r:id="rId1"/>
    <p:sldLayoutId id="2147485394" r:id="rId2"/>
    <p:sldLayoutId id="2147485395" r:id="rId3"/>
    <p:sldLayoutId id="2147485396" r:id="rId4"/>
    <p:sldLayoutId id="2147485397" r:id="rId5"/>
    <p:sldLayoutId id="2147485398" r:id="rId6"/>
    <p:sldLayoutId id="2147485399" r:id="rId7"/>
    <p:sldLayoutId id="2147485400" r:id="rId8"/>
    <p:sldLayoutId id="2147485401" r:id="rId9"/>
    <p:sldLayoutId id="2147485402" r:id="rId10"/>
    <p:sldLayoutId id="2147485403" r:id="rId11"/>
    <p:sldLayoutId id="2147485404" r:id="rId12"/>
  </p:sldLayoutIdLst>
  <p:txStyles>
    <p:titleStyle>
      <a:lvl1pPr algn="r" rtl="0" eaLnBrk="0" fontAlgn="base" hangingPunct="0">
        <a:spcBef>
          <a:spcPct val="0"/>
        </a:spcBef>
        <a:spcAft>
          <a:spcPct val="0"/>
        </a:spcAft>
        <a:defRPr sz="2400" i="1">
          <a:solidFill>
            <a:schemeClr val="tx2"/>
          </a:solidFill>
          <a:latin typeface="+mj-lt"/>
          <a:ea typeface="+mj-ea"/>
          <a:cs typeface="+mj-cs"/>
        </a:defRPr>
      </a:lvl1pPr>
      <a:lvl2pPr algn="r" rtl="0" eaLnBrk="0" fontAlgn="base" hangingPunct="0">
        <a:spcBef>
          <a:spcPct val="0"/>
        </a:spcBef>
        <a:spcAft>
          <a:spcPct val="0"/>
        </a:spcAft>
        <a:defRPr sz="2400" i="1">
          <a:solidFill>
            <a:schemeClr val="tx2"/>
          </a:solidFill>
          <a:latin typeface="Times New Roman" pitchFamily="18" charset="0"/>
        </a:defRPr>
      </a:lvl2pPr>
      <a:lvl3pPr algn="r" rtl="0" eaLnBrk="0" fontAlgn="base" hangingPunct="0">
        <a:spcBef>
          <a:spcPct val="0"/>
        </a:spcBef>
        <a:spcAft>
          <a:spcPct val="0"/>
        </a:spcAft>
        <a:defRPr sz="2400" i="1">
          <a:solidFill>
            <a:schemeClr val="tx2"/>
          </a:solidFill>
          <a:latin typeface="Times New Roman" pitchFamily="18" charset="0"/>
        </a:defRPr>
      </a:lvl3pPr>
      <a:lvl4pPr algn="r" rtl="0" eaLnBrk="0" fontAlgn="base" hangingPunct="0">
        <a:spcBef>
          <a:spcPct val="0"/>
        </a:spcBef>
        <a:spcAft>
          <a:spcPct val="0"/>
        </a:spcAft>
        <a:defRPr sz="2400" i="1">
          <a:solidFill>
            <a:schemeClr val="tx2"/>
          </a:solidFill>
          <a:latin typeface="Times New Roman" pitchFamily="18" charset="0"/>
        </a:defRPr>
      </a:lvl4pPr>
      <a:lvl5pPr algn="r" rtl="0" eaLnBrk="0" fontAlgn="base" hangingPunct="0">
        <a:spcBef>
          <a:spcPct val="0"/>
        </a:spcBef>
        <a:spcAft>
          <a:spcPct val="0"/>
        </a:spcAft>
        <a:defRPr sz="2400" i="1">
          <a:solidFill>
            <a:schemeClr val="tx2"/>
          </a:solidFill>
          <a:latin typeface="Times New Roman" pitchFamily="18" charset="0"/>
        </a:defRPr>
      </a:lvl5pPr>
      <a:lvl6pPr marL="457200" algn="r" rtl="0" fontAlgn="base">
        <a:spcBef>
          <a:spcPct val="0"/>
        </a:spcBef>
        <a:spcAft>
          <a:spcPct val="0"/>
        </a:spcAft>
        <a:defRPr sz="2400" i="1">
          <a:solidFill>
            <a:schemeClr val="tx2"/>
          </a:solidFill>
          <a:latin typeface="Times New Roman" pitchFamily="18" charset="0"/>
        </a:defRPr>
      </a:lvl6pPr>
      <a:lvl7pPr marL="914400" algn="r" rtl="0" fontAlgn="base">
        <a:spcBef>
          <a:spcPct val="0"/>
        </a:spcBef>
        <a:spcAft>
          <a:spcPct val="0"/>
        </a:spcAft>
        <a:defRPr sz="2400" i="1">
          <a:solidFill>
            <a:schemeClr val="tx2"/>
          </a:solidFill>
          <a:latin typeface="Times New Roman" pitchFamily="18" charset="0"/>
        </a:defRPr>
      </a:lvl7pPr>
      <a:lvl8pPr marL="1371600" algn="r" rtl="0" fontAlgn="base">
        <a:spcBef>
          <a:spcPct val="0"/>
        </a:spcBef>
        <a:spcAft>
          <a:spcPct val="0"/>
        </a:spcAft>
        <a:defRPr sz="2400" i="1">
          <a:solidFill>
            <a:schemeClr val="tx2"/>
          </a:solidFill>
          <a:latin typeface="Times New Roman" pitchFamily="18" charset="0"/>
        </a:defRPr>
      </a:lvl8pPr>
      <a:lvl9pPr marL="1828800" algn="r" rtl="0" fontAlgn="base">
        <a:spcBef>
          <a:spcPct val="0"/>
        </a:spcBef>
        <a:spcAft>
          <a:spcPct val="0"/>
        </a:spcAft>
        <a:defRPr sz="2400" i="1">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1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7.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4.xml"/></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24.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2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4.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6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2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4.xml"/></Relationships>
</file>

<file path=ppt/slides/_rels/slide6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4.xml"/></Relationships>
</file>

<file path=ppt/slides/_rels/slide7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44.xml"/></Relationships>
</file>

<file path=ppt/slides/_rels/slide7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44.xml"/><Relationship Id="rId5" Type="http://schemas.openxmlformats.org/officeDocument/2006/relationships/image" Target="../media/image32.png"/><Relationship Id="rId4" Type="http://schemas.openxmlformats.org/officeDocument/2006/relationships/image" Target="../media/image31.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4.xml"/></Relationships>
</file>

<file path=ppt/slides/_rels/slide7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44.xml"/></Relationships>
</file>

<file path=ppt/slides/_rels/slide7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4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4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4.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350838" y="3505200"/>
            <a:ext cx="8640762" cy="1143000"/>
          </a:xfrm>
        </p:spPr>
        <p:txBody>
          <a:bodyPr>
            <a:normAutofit/>
          </a:bodyPr>
          <a:lstStyle/>
          <a:p>
            <a:pPr eaLnBrk="1" fontAlgn="auto" hangingPunct="1">
              <a:spcAft>
                <a:spcPts val="0"/>
              </a:spcAft>
              <a:defRPr/>
            </a:pPr>
            <a:r>
              <a:rPr lang="en-GB" dirty="0" smtClean="0"/>
              <a:t>Introduction à R Shiny</a:t>
            </a:r>
            <a:endParaRPr lang="en-GB" dirty="0"/>
          </a:p>
        </p:txBody>
      </p:sp>
      <p:sp>
        <p:nvSpPr>
          <p:cNvPr id="4" name="Sous-titre 3"/>
          <p:cNvSpPr>
            <a:spLocks noGrp="1"/>
          </p:cNvSpPr>
          <p:nvPr>
            <p:ph type="subTitle" idx="1"/>
          </p:nvPr>
        </p:nvSpPr>
        <p:spPr>
          <a:xfrm>
            <a:off x="369888" y="4800601"/>
            <a:ext cx="8621712" cy="1143000"/>
          </a:xfrm>
        </p:spPr>
        <p:txBody>
          <a:bodyPr>
            <a:normAutofit fontScale="92500"/>
          </a:bodyPr>
          <a:lstStyle/>
          <a:p>
            <a:pPr eaLnBrk="1" fontAlgn="auto" hangingPunct="1">
              <a:spcAft>
                <a:spcPts val="0"/>
              </a:spcAft>
              <a:defRPr/>
            </a:pPr>
            <a:r>
              <a:rPr lang="fr-FR" dirty="0" smtClean="0"/>
              <a:t>Frédéric Schütz</a:t>
            </a:r>
          </a:p>
          <a:p>
            <a:pPr eaLnBrk="1" fontAlgn="auto" hangingPunct="1">
              <a:spcAft>
                <a:spcPts val="0"/>
              </a:spcAft>
              <a:defRPr/>
            </a:pPr>
            <a:r>
              <a:rPr lang="fr-FR" dirty="0" smtClean="0"/>
              <a:t>(avec du </a:t>
            </a:r>
            <a:r>
              <a:rPr lang="fr-FR" dirty="0"/>
              <a:t>matériel emprunté à Linda </a:t>
            </a:r>
            <a:r>
              <a:rPr lang="fr-FR" dirty="0" smtClean="0"/>
              <a:t>Dib et </a:t>
            </a:r>
            <a:r>
              <a:rPr lang="fr-FR" dirty="0"/>
              <a:t>Martial </a:t>
            </a:r>
            <a:r>
              <a:rPr lang="fr-FR" dirty="0" smtClean="0"/>
              <a:t>Sankar)</a:t>
            </a:r>
            <a:endParaRPr lang="fr-FR" dirty="0"/>
          </a:p>
        </p:txBody>
      </p:sp>
      <p:pic>
        <p:nvPicPr>
          <p:cNvPr id="32772" name="Espace réservé pour une image  17" descr="profile-cover-2017.jpg"/>
          <p:cNvPicPr>
            <a:picLocks noChangeAspect="1"/>
          </p:cNvPicPr>
          <p:nvPr/>
        </p:nvPicPr>
        <p:blipFill>
          <a:blip r:embed="rId3">
            <a:extLst>
              <a:ext uri="{28A0092B-C50C-407E-A947-70E740481C1C}">
                <a14:useLocalDpi xmlns:a14="http://schemas.microsoft.com/office/drawing/2010/main" val="0"/>
              </a:ext>
            </a:extLst>
          </a:blip>
          <a:srcRect l="1463" r="1463" b="12798"/>
          <a:stretch>
            <a:fillRect/>
          </a:stretch>
        </p:blipFill>
        <p:spPr bwMode="auto">
          <a:xfrm>
            <a:off x="0" y="0"/>
            <a:ext cx="9144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Connecteur droit 9"/>
          <p:cNvCxnSpPr/>
          <p:nvPr/>
        </p:nvCxnSpPr>
        <p:spPr>
          <a:xfrm>
            <a:off x="-152400" y="3424238"/>
            <a:ext cx="9144000" cy="1587"/>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pic>
        <p:nvPicPr>
          <p:cNvPr id="32774" name="Picture 7" descr="sib_logo_trans_background.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34263" y="3286125"/>
            <a:ext cx="1328737"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Connecteur droit 11"/>
          <p:cNvCxnSpPr/>
          <p:nvPr/>
        </p:nvCxnSpPr>
        <p:spPr>
          <a:xfrm>
            <a:off x="0" y="-1588"/>
            <a:ext cx="9144000" cy="1588"/>
          </a:xfrm>
          <a:prstGeom prst="line">
            <a:avLst/>
          </a:prstGeom>
          <a:ln w="19050">
            <a:solidFill>
              <a:srgbClr val="E30613"/>
            </a:solidFill>
          </a:ln>
        </p:spPr>
        <p:style>
          <a:lnRef idx="1">
            <a:schemeClr val="accent6"/>
          </a:lnRef>
          <a:fillRef idx="0">
            <a:schemeClr val="accent6"/>
          </a:fillRef>
          <a:effectRef idx="0">
            <a:schemeClr val="accent6"/>
          </a:effectRef>
          <a:fontRef idx="minor">
            <a:schemeClr val="tx1"/>
          </a:fontRef>
        </p:style>
      </p:cxn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6239"/>
            <a:ext cx="9144000" cy="4065521"/>
          </a:xfrm>
          <a:prstGeom prst="rect">
            <a:avLst/>
          </a:prstGeom>
        </p:spPr>
      </p:pic>
    </p:spTree>
    <p:extLst>
      <p:ext uri="{BB962C8B-B14F-4D97-AF65-F5344CB8AC3E}">
        <p14:creationId xmlns:p14="http://schemas.microsoft.com/office/powerpoint/2010/main" val="20442875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Plotly &amp; ggplot2 </a:t>
            </a:r>
            <a:endParaRPr lang="en-US" dirty="0"/>
          </a:p>
        </p:txBody>
      </p:sp>
      <p:sp>
        <p:nvSpPr>
          <p:cNvPr id="3" name="Rectangle 2"/>
          <p:cNvSpPr/>
          <p:nvPr/>
        </p:nvSpPr>
        <p:spPr>
          <a:xfrm>
            <a:off x="228600" y="2133600"/>
            <a:ext cx="8763000" cy="3046988"/>
          </a:xfrm>
          <a:prstGeom prst="rect">
            <a:avLst/>
          </a:prstGeom>
        </p:spPr>
        <p:txBody>
          <a:bodyPr wrap="square">
            <a:spAutoFit/>
          </a:bodyPr>
          <a:lstStyle/>
          <a:p>
            <a:pPr fontAlgn="auto">
              <a:spcBef>
                <a:spcPts val="0"/>
              </a:spcBef>
              <a:spcAft>
                <a:spcPts val="0"/>
              </a:spcAft>
            </a:pPr>
            <a:r>
              <a:rPr lang="en-US" sz="1600" b="0" dirty="0">
                <a:solidFill>
                  <a:prstClr val="black"/>
                </a:solidFill>
                <a:latin typeface="Courier New" pitchFamily="49" charset="0"/>
                <a:cs typeface="Courier New" pitchFamily="49" charset="0"/>
              </a:rPr>
              <a:t>library(</a:t>
            </a:r>
            <a:r>
              <a:rPr lang="en-US" sz="1600" b="0" dirty="0" err="1">
                <a:solidFill>
                  <a:prstClr val="black"/>
                </a:solidFill>
                <a:latin typeface="Courier New" pitchFamily="49" charset="0"/>
                <a:cs typeface="Courier New" pitchFamily="49" charset="0"/>
              </a:rPr>
              <a:t>plotly</a:t>
            </a:r>
            <a:r>
              <a:rPr lang="en-US" sz="1600" b="0" dirty="0">
                <a:solidFill>
                  <a:prstClr val="black"/>
                </a:solidFill>
                <a:latin typeface="Courier New" pitchFamily="49" charset="0"/>
                <a:cs typeface="Courier New" pitchFamily="49" charset="0"/>
              </a:rPr>
              <a:t>)</a:t>
            </a:r>
          </a:p>
          <a:p>
            <a:pPr fontAlgn="auto">
              <a:spcBef>
                <a:spcPts val="0"/>
              </a:spcBef>
              <a:spcAft>
                <a:spcPts val="0"/>
              </a:spcAft>
            </a:pPr>
            <a:r>
              <a:rPr lang="en-US" sz="1600" b="0" dirty="0">
                <a:solidFill>
                  <a:prstClr val="black"/>
                </a:solidFill>
                <a:latin typeface="Courier New" pitchFamily="49" charset="0"/>
                <a:cs typeface="Courier New" pitchFamily="49" charset="0"/>
              </a:rPr>
              <a:t>data(diamonds)</a:t>
            </a:r>
          </a:p>
          <a:p>
            <a:pPr fontAlgn="auto">
              <a:spcBef>
                <a:spcPts val="0"/>
              </a:spcBef>
              <a:spcAft>
                <a:spcPts val="0"/>
              </a:spcAft>
            </a:pPr>
            <a:endParaRPr lang="en-US" sz="1600" b="0" dirty="0">
              <a:solidFill>
                <a:prstClr val="black"/>
              </a:solidFill>
              <a:latin typeface="Courier New" pitchFamily="49" charset="0"/>
              <a:cs typeface="Courier New" pitchFamily="49" charset="0"/>
            </a:endParaRPr>
          </a:p>
          <a:p>
            <a:pPr fontAlgn="auto">
              <a:spcBef>
                <a:spcPts val="0"/>
              </a:spcBef>
              <a:spcAft>
                <a:spcPts val="0"/>
              </a:spcAft>
            </a:pPr>
            <a:r>
              <a:rPr lang="en-US" sz="1600" b="0" dirty="0">
                <a:solidFill>
                  <a:prstClr val="black"/>
                </a:solidFill>
                <a:latin typeface="Courier New" pitchFamily="49" charset="0"/>
                <a:cs typeface="Courier New" pitchFamily="49" charset="0"/>
              </a:rPr>
              <a:t>p &lt;- </a:t>
            </a:r>
            <a:r>
              <a:rPr lang="en-US" sz="1600" b="0" dirty="0" err="1">
                <a:solidFill>
                  <a:prstClr val="black"/>
                </a:solidFill>
                <a:latin typeface="Courier New" pitchFamily="49" charset="0"/>
                <a:cs typeface="Courier New" pitchFamily="49" charset="0"/>
              </a:rPr>
              <a:t>ggplot</a:t>
            </a:r>
            <a:r>
              <a:rPr lang="en-US" sz="1600" b="0" dirty="0">
                <a:solidFill>
                  <a:prstClr val="black"/>
                </a:solidFill>
                <a:latin typeface="Courier New" pitchFamily="49" charset="0"/>
                <a:cs typeface="Courier New" pitchFamily="49" charset="0"/>
              </a:rPr>
              <a:t>(</a:t>
            </a:r>
          </a:p>
          <a:p>
            <a:pPr fontAlgn="auto">
              <a:spcBef>
                <a:spcPts val="0"/>
              </a:spcBef>
              <a:spcAft>
                <a:spcPts val="0"/>
              </a:spcAft>
            </a:pPr>
            <a:r>
              <a:rPr lang="en-US" sz="1600" b="0" dirty="0">
                <a:solidFill>
                  <a:prstClr val="black"/>
                </a:solidFill>
                <a:latin typeface="Courier New" pitchFamily="49" charset="0"/>
                <a:cs typeface="Courier New" pitchFamily="49" charset="0"/>
              </a:rPr>
              <a:t>	data = diamonds, </a:t>
            </a:r>
          </a:p>
          <a:p>
            <a:pPr fontAlgn="auto">
              <a:spcBef>
                <a:spcPts val="0"/>
              </a:spcBef>
              <a:spcAft>
                <a:spcPts val="0"/>
              </a:spcAft>
            </a:pPr>
            <a:r>
              <a:rPr lang="en-US" sz="1600" b="0" dirty="0">
                <a:solidFill>
                  <a:prstClr val="black"/>
                </a:solidFill>
                <a:latin typeface="Courier New" pitchFamily="49" charset="0"/>
                <a:cs typeface="Courier New" pitchFamily="49" charset="0"/>
              </a:rPr>
              <a:t>	</a:t>
            </a:r>
            <a:r>
              <a:rPr lang="en-US" sz="1600" b="0" dirty="0" err="1">
                <a:solidFill>
                  <a:prstClr val="black"/>
                </a:solidFill>
                <a:latin typeface="Courier New" pitchFamily="49" charset="0"/>
                <a:cs typeface="Courier New" pitchFamily="49" charset="0"/>
              </a:rPr>
              <a:t>aes</a:t>
            </a:r>
            <a:r>
              <a:rPr lang="en-US" sz="1600" b="0" dirty="0">
                <a:solidFill>
                  <a:prstClr val="black"/>
                </a:solidFill>
                <a:latin typeface="Courier New" pitchFamily="49" charset="0"/>
                <a:cs typeface="Courier New" pitchFamily="49" charset="0"/>
              </a:rPr>
              <a:t>(x = carat, y = price)) +</a:t>
            </a:r>
          </a:p>
          <a:p>
            <a:pPr fontAlgn="auto">
              <a:spcBef>
                <a:spcPts val="0"/>
              </a:spcBef>
              <a:spcAft>
                <a:spcPts val="0"/>
              </a:spcAft>
            </a:pPr>
            <a:r>
              <a:rPr lang="en-US" sz="1600" b="0" dirty="0">
                <a:solidFill>
                  <a:prstClr val="black"/>
                </a:solidFill>
                <a:latin typeface="Courier New" pitchFamily="49" charset="0"/>
                <a:cs typeface="Courier New" pitchFamily="49" charset="0"/>
              </a:rPr>
              <a:t>	</a:t>
            </a:r>
            <a:r>
              <a:rPr lang="en-US" sz="1600" b="0" dirty="0" err="1">
                <a:solidFill>
                  <a:prstClr val="black"/>
                </a:solidFill>
                <a:latin typeface="Courier New" pitchFamily="49" charset="0"/>
                <a:cs typeface="Courier New" pitchFamily="49" charset="0"/>
              </a:rPr>
              <a:t>geom_point</a:t>
            </a:r>
            <a:r>
              <a:rPr lang="en-US" sz="1600" b="0" dirty="0">
                <a:solidFill>
                  <a:prstClr val="black"/>
                </a:solidFill>
                <a:latin typeface="Courier New" pitchFamily="49" charset="0"/>
                <a:cs typeface="Courier New" pitchFamily="49" charset="0"/>
              </a:rPr>
              <a:t>(</a:t>
            </a:r>
            <a:r>
              <a:rPr lang="en-US" sz="1600" b="0" dirty="0" err="1">
                <a:solidFill>
                  <a:prstClr val="black"/>
                </a:solidFill>
                <a:latin typeface="Courier New" pitchFamily="49" charset="0"/>
                <a:cs typeface="Courier New" pitchFamily="49" charset="0"/>
              </a:rPr>
              <a:t>aes</a:t>
            </a:r>
            <a:r>
              <a:rPr lang="en-US" sz="1600" b="0" dirty="0">
                <a:solidFill>
                  <a:prstClr val="black"/>
                </a:solidFill>
                <a:latin typeface="Courier New" pitchFamily="49" charset="0"/>
                <a:cs typeface="Courier New" pitchFamily="49" charset="0"/>
              </a:rPr>
              <a:t>(text = paste("Clarity:", clarity)), size = 4) +</a:t>
            </a:r>
          </a:p>
          <a:p>
            <a:pPr fontAlgn="auto">
              <a:spcBef>
                <a:spcPts val="0"/>
              </a:spcBef>
              <a:spcAft>
                <a:spcPts val="0"/>
              </a:spcAft>
            </a:pPr>
            <a:r>
              <a:rPr lang="en-US" sz="1600" b="0" dirty="0">
                <a:solidFill>
                  <a:prstClr val="black"/>
                </a:solidFill>
                <a:latin typeface="Courier New" pitchFamily="49" charset="0"/>
                <a:cs typeface="Courier New" pitchFamily="49" charset="0"/>
              </a:rPr>
              <a:t>	</a:t>
            </a:r>
            <a:r>
              <a:rPr lang="en-US" sz="1600" b="0" dirty="0" err="1">
                <a:solidFill>
                  <a:prstClr val="black"/>
                </a:solidFill>
                <a:latin typeface="Courier New" pitchFamily="49" charset="0"/>
                <a:cs typeface="Courier New" pitchFamily="49" charset="0"/>
              </a:rPr>
              <a:t>geom_smooth</a:t>
            </a:r>
            <a:r>
              <a:rPr lang="en-US" sz="1600" b="0" dirty="0">
                <a:solidFill>
                  <a:prstClr val="black"/>
                </a:solidFill>
                <a:latin typeface="Courier New" pitchFamily="49" charset="0"/>
                <a:cs typeface="Courier New" pitchFamily="49" charset="0"/>
              </a:rPr>
              <a:t>(</a:t>
            </a:r>
            <a:r>
              <a:rPr lang="en-US" sz="1600" b="0" dirty="0" err="1">
                <a:solidFill>
                  <a:prstClr val="black"/>
                </a:solidFill>
                <a:latin typeface="Courier New" pitchFamily="49" charset="0"/>
                <a:cs typeface="Courier New" pitchFamily="49" charset="0"/>
              </a:rPr>
              <a:t>aes</a:t>
            </a:r>
            <a:r>
              <a:rPr lang="en-US" sz="1600" b="0" dirty="0">
                <a:solidFill>
                  <a:prstClr val="black"/>
                </a:solidFill>
                <a:latin typeface="Courier New" pitchFamily="49" charset="0"/>
                <a:cs typeface="Courier New" pitchFamily="49" charset="0"/>
              </a:rPr>
              <a:t>(</a:t>
            </a:r>
            <a:r>
              <a:rPr lang="en-US" sz="1600" b="0" dirty="0" err="1">
                <a:solidFill>
                  <a:prstClr val="black"/>
                </a:solidFill>
                <a:latin typeface="Courier New" pitchFamily="49" charset="0"/>
                <a:cs typeface="Courier New" pitchFamily="49" charset="0"/>
              </a:rPr>
              <a:t>colour</a:t>
            </a:r>
            <a:r>
              <a:rPr lang="en-US" sz="1600" b="0" dirty="0">
                <a:solidFill>
                  <a:prstClr val="black"/>
                </a:solidFill>
                <a:latin typeface="Courier New" pitchFamily="49" charset="0"/>
                <a:cs typeface="Courier New" pitchFamily="49" charset="0"/>
              </a:rPr>
              <a:t> = cut, fill = cut)) +</a:t>
            </a:r>
          </a:p>
          <a:p>
            <a:pPr fontAlgn="auto">
              <a:spcBef>
                <a:spcPts val="0"/>
              </a:spcBef>
              <a:spcAft>
                <a:spcPts val="0"/>
              </a:spcAft>
            </a:pPr>
            <a:r>
              <a:rPr lang="en-US" sz="1600" b="0" dirty="0">
                <a:solidFill>
                  <a:prstClr val="black"/>
                </a:solidFill>
                <a:latin typeface="Courier New" pitchFamily="49" charset="0"/>
                <a:cs typeface="Courier New" pitchFamily="49" charset="0"/>
              </a:rPr>
              <a:t> 	</a:t>
            </a:r>
            <a:r>
              <a:rPr lang="en-US" sz="1600" b="0" dirty="0" err="1">
                <a:solidFill>
                  <a:prstClr val="black"/>
                </a:solidFill>
                <a:latin typeface="Courier New" pitchFamily="49" charset="0"/>
                <a:cs typeface="Courier New" pitchFamily="49" charset="0"/>
              </a:rPr>
              <a:t>facet_wrap</a:t>
            </a:r>
            <a:r>
              <a:rPr lang="en-US" sz="1600" b="0" dirty="0">
                <a:solidFill>
                  <a:prstClr val="black"/>
                </a:solidFill>
                <a:latin typeface="Courier New" pitchFamily="49" charset="0"/>
                <a:cs typeface="Courier New" pitchFamily="49" charset="0"/>
              </a:rPr>
              <a:t>(~ cut)</a:t>
            </a:r>
          </a:p>
          <a:p>
            <a:pPr fontAlgn="auto">
              <a:spcBef>
                <a:spcPts val="0"/>
              </a:spcBef>
              <a:spcAft>
                <a:spcPts val="0"/>
              </a:spcAft>
            </a:pPr>
            <a:r>
              <a:rPr lang="en-US" sz="1600" b="0" dirty="0">
                <a:solidFill>
                  <a:prstClr val="black"/>
                </a:solidFill>
                <a:latin typeface="Courier New" pitchFamily="49" charset="0"/>
                <a:cs typeface="Courier New" pitchFamily="49" charset="0"/>
              </a:rPr>
              <a:t> </a:t>
            </a:r>
          </a:p>
          <a:p>
            <a:pPr fontAlgn="auto">
              <a:spcBef>
                <a:spcPts val="0"/>
              </a:spcBef>
              <a:spcAft>
                <a:spcPts val="0"/>
              </a:spcAft>
            </a:pPr>
            <a:r>
              <a:rPr lang="en-US" sz="1600" b="0" dirty="0">
                <a:solidFill>
                  <a:prstClr val="black"/>
                </a:solidFill>
                <a:latin typeface="Courier New" pitchFamily="49" charset="0"/>
                <a:cs typeface="Courier New" pitchFamily="49" charset="0"/>
              </a:rPr>
              <a:t>(</a:t>
            </a:r>
            <a:r>
              <a:rPr lang="en-US" sz="1600" b="0" dirty="0" err="1">
                <a:solidFill>
                  <a:prstClr val="black"/>
                </a:solidFill>
                <a:latin typeface="Courier New" pitchFamily="49" charset="0"/>
                <a:cs typeface="Courier New" pitchFamily="49" charset="0"/>
              </a:rPr>
              <a:t>gg</a:t>
            </a:r>
            <a:r>
              <a:rPr lang="en-US" sz="1600" b="0" dirty="0">
                <a:solidFill>
                  <a:prstClr val="black"/>
                </a:solidFill>
                <a:latin typeface="Courier New" pitchFamily="49" charset="0"/>
                <a:cs typeface="Courier New" pitchFamily="49" charset="0"/>
              </a:rPr>
              <a:t> &lt;- </a:t>
            </a:r>
            <a:r>
              <a:rPr lang="en-US" sz="1600" b="0" dirty="0" err="1">
                <a:solidFill>
                  <a:prstClr val="black"/>
                </a:solidFill>
                <a:latin typeface="Courier New" pitchFamily="49" charset="0"/>
                <a:cs typeface="Courier New" pitchFamily="49" charset="0"/>
              </a:rPr>
              <a:t>ggplotly</a:t>
            </a:r>
            <a:r>
              <a:rPr lang="en-US" sz="1600" b="0" dirty="0">
                <a:solidFill>
                  <a:prstClr val="black"/>
                </a:solidFill>
                <a:latin typeface="Courier New" pitchFamily="49" charset="0"/>
                <a:cs typeface="Courier New" pitchFamily="49" charset="0"/>
              </a:rPr>
              <a:t>(p))	</a:t>
            </a:r>
          </a:p>
          <a:p>
            <a:pPr fontAlgn="auto">
              <a:spcBef>
                <a:spcPts val="0"/>
              </a:spcBef>
              <a:spcAft>
                <a:spcPts val="0"/>
              </a:spcAft>
            </a:pPr>
            <a:endParaRPr lang="en-US" sz="1600" b="0" dirty="0">
              <a:solidFill>
                <a:prstClr val="black"/>
              </a:solidFill>
              <a:latin typeface="Courier New" pitchFamily="49" charset="0"/>
              <a:cs typeface="Courier New" pitchFamily="49" charset="0"/>
            </a:endParaRPr>
          </a:p>
        </p:txBody>
      </p:sp>
    </p:spTree>
    <p:extLst>
      <p:ext uri="{BB962C8B-B14F-4D97-AF65-F5344CB8AC3E}">
        <p14:creationId xmlns:p14="http://schemas.microsoft.com/office/powerpoint/2010/main" val="40169675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1143000"/>
            <a:ext cx="8621712" cy="4202766"/>
          </a:xfrm>
        </p:spPr>
      </p:pic>
    </p:spTree>
    <p:extLst>
      <p:ext uri="{BB962C8B-B14F-4D97-AF65-F5344CB8AC3E}">
        <p14:creationId xmlns:p14="http://schemas.microsoft.com/office/powerpoint/2010/main" val="34133079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1508125" y="1924050"/>
            <a:ext cx="7224713" cy="2770188"/>
          </a:xfrm>
          <a:prstGeom prst="rect">
            <a:avLst/>
          </a:prstGeom>
          <a:solidFill>
            <a:schemeClr val="bg1">
              <a:lumMod val="85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defRPr/>
            </a:pPr>
            <a:endParaRPr lang="en-AU" b="0">
              <a:solidFill>
                <a:prstClr val="white"/>
              </a:solidFill>
            </a:endParaRPr>
          </a:p>
        </p:txBody>
      </p:sp>
      <p:sp>
        <p:nvSpPr>
          <p:cNvPr id="20" name="Rounded Rectangle 19"/>
          <p:cNvSpPr/>
          <p:nvPr/>
        </p:nvSpPr>
        <p:spPr>
          <a:xfrm>
            <a:off x="3765550" y="2238375"/>
            <a:ext cx="2840038" cy="214312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defRPr/>
            </a:pPr>
            <a:endParaRPr lang="en-AU" b="0">
              <a:solidFill>
                <a:prstClr val="white"/>
              </a:solidFill>
            </a:endParaRPr>
          </a:p>
        </p:txBody>
      </p:sp>
      <p:sp>
        <p:nvSpPr>
          <p:cNvPr id="233476" name="Title 1"/>
          <p:cNvSpPr>
            <a:spLocks noGrp="1"/>
          </p:cNvSpPr>
          <p:nvPr>
            <p:ph type="title"/>
          </p:nvPr>
        </p:nvSpPr>
        <p:spPr/>
        <p:txBody>
          <a:bodyPr/>
          <a:lstStyle/>
          <a:p>
            <a:r>
              <a:rPr lang="en-AU" dirty="0" smtClean="0"/>
              <a:t>Data analysis workflow</a:t>
            </a:r>
          </a:p>
        </p:txBody>
      </p:sp>
      <p:sp>
        <p:nvSpPr>
          <p:cNvPr id="4" name="TextBox 3"/>
          <p:cNvSpPr txBox="1">
            <a:spLocks noChangeArrowheads="1"/>
          </p:cNvSpPr>
          <p:nvPr/>
        </p:nvSpPr>
        <p:spPr bwMode="auto">
          <a:xfrm>
            <a:off x="1682750" y="3124200"/>
            <a:ext cx="838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defTabSz="457200" eaLnBrk="1" hangingPunct="1">
              <a:defRPr/>
            </a:pPr>
            <a:r>
              <a:rPr lang="en-AU" b="0" smtClean="0">
                <a:solidFill>
                  <a:prstClr val="black"/>
                </a:solidFill>
              </a:rPr>
              <a:t>Import</a:t>
            </a:r>
          </a:p>
        </p:txBody>
      </p:sp>
      <p:sp>
        <p:nvSpPr>
          <p:cNvPr id="5" name="TextBox 4"/>
          <p:cNvSpPr txBox="1">
            <a:spLocks noChangeArrowheads="1"/>
          </p:cNvSpPr>
          <p:nvPr/>
        </p:nvSpPr>
        <p:spPr bwMode="auto">
          <a:xfrm>
            <a:off x="327025" y="3124200"/>
            <a:ext cx="1006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defTabSz="457200" eaLnBrk="1" hangingPunct="1">
              <a:defRPr/>
            </a:pPr>
            <a:r>
              <a:rPr lang="en-AU" b="0" smtClean="0">
                <a:solidFill>
                  <a:prstClr val="black"/>
                </a:solidFill>
              </a:rPr>
              <a:t>Prepare</a:t>
            </a:r>
          </a:p>
        </p:txBody>
      </p:sp>
      <p:sp>
        <p:nvSpPr>
          <p:cNvPr id="6" name="TextBox 5"/>
          <p:cNvSpPr txBox="1">
            <a:spLocks noChangeArrowheads="1"/>
          </p:cNvSpPr>
          <p:nvPr/>
        </p:nvSpPr>
        <p:spPr bwMode="auto">
          <a:xfrm>
            <a:off x="2965450" y="3124200"/>
            <a:ext cx="612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defTabSz="457200" eaLnBrk="1" hangingPunct="1">
              <a:defRPr/>
            </a:pPr>
            <a:r>
              <a:rPr lang="en-AU" b="0" smtClean="0">
                <a:solidFill>
                  <a:prstClr val="black"/>
                </a:solidFill>
              </a:rPr>
              <a:t>Tidy</a:t>
            </a:r>
          </a:p>
        </p:txBody>
      </p:sp>
      <p:sp>
        <p:nvSpPr>
          <p:cNvPr id="7" name="TextBox 6"/>
          <p:cNvSpPr txBox="1">
            <a:spLocks noChangeArrowheads="1"/>
          </p:cNvSpPr>
          <p:nvPr/>
        </p:nvSpPr>
        <p:spPr bwMode="auto">
          <a:xfrm>
            <a:off x="5297488" y="2397125"/>
            <a:ext cx="11033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defTabSz="457200" eaLnBrk="1" hangingPunct="1">
              <a:defRPr/>
            </a:pPr>
            <a:r>
              <a:rPr lang="en-AU" b="0" smtClean="0">
                <a:solidFill>
                  <a:prstClr val="black"/>
                </a:solidFill>
              </a:rPr>
              <a:t>Visualize</a:t>
            </a:r>
          </a:p>
        </p:txBody>
      </p:sp>
      <p:sp>
        <p:nvSpPr>
          <p:cNvPr id="8" name="TextBox 7"/>
          <p:cNvSpPr txBox="1">
            <a:spLocks noChangeArrowheads="1"/>
          </p:cNvSpPr>
          <p:nvPr/>
        </p:nvSpPr>
        <p:spPr bwMode="auto">
          <a:xfrm>
            <a:off x="3951288" y="3124200"/>
            <a:ext cx="1228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defTabSz="457200" eaLnBrk="1" hangingPunct="1">
              <a:defRPr/>
            </a:pPr>
            <a:r>
              <a:rPr lang="en-AU" b="0" smtClean="0">
                <a:solidFill>
                  <a:prstClr val="black"/>
                </a:solidFill>
              </a:rPr>
              <a:t>Transform</a:t>
            </a:r>
          </a:p>
        </p:txBody>
      </p:sp>
      <p:sp>
        <p:nvSpPr>
          <p:cNvPr id="9" name="TextBox 8"/>
          <p:cNvSpPr txBox="1">
            <a:spLocks noChangeArrowheads="1"/>
          </p:cNvSpPr>
          <p:nvPr/>
        </p:nvSpPr>
        <p:spPr bwMode="auto">
          <a:xfrm>
            <a:off x="5557838" y="3746500"/>
            <a:ext cx="812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defTabSz="457200" eaLnBrk="1" hangingPunct="1">
              <a:defRPr/>
            </a:pPr>
            <a:r>
              <a:rPr lang="en-AU" b="0" smtClean="0">
                <a:solidFill>
                  <a:prstClr val="black"/>
                </a:solidFill>
              </a:rPr>
              <a:t>Model</a:t>
            </a:r>
          </a:p>
        </p:txBody>
      </p:sp>
      <p:sp>
        <p:nvSpPr>
          <p:cNvPr id="10" name="TextBox 9"/>
          <p:cNvSpPr txBox="1">
            <a:spLocks noChangeArrowheads="1"/>
          </p:cNvSpPr>
          <p:nvPr/>
        </p:nvSpPr>
        <p:spPr bwMode="auto">
          <a:xfrm>
            <a:off x="7124700" y="3124200"/>
            <a:ext cx="1608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defTabSz="457200" eaLnBrk="1" hangingPunct="1">
              <a:defRPr/>
            </a:pPr>
            <a:r>
              <a:rPr lang="en-AU" b="0" dirty="0" smtClean="0"/>
              <a:t>Communicate</a:t>
            </a:r>
          </a:p>
        </p:txBody>
      </p:sp>
      <p:sp>
        <p:nvSpPr>
          <p:cNvPr id="11" name="Arc 10"/>
          <p:cNvSpPr/>
          <p:nvPr/>
        </p:nvSpPr>
        <p:spPr>
          <a:xfrm rot="16200000">
            <a:off x="4795838" y="2352675"/>
            <a:ext cx="938212" cy="1398588"/>
          </a:xfrm>
          <a:prstGeom prst="arc">
            <a:avLst/>
          </a:prstGeom>
          <a:ln>
            <a:tailEnd type="triangle"/>
          </a:ln>
        </p:spPr>
        <p:style>
          <a:lnRef idx="1">
            <a:schemeClr val="accent1"/>
          </a:lnRef>
          <a:fillRef idx="0">
            <a:schemeClr val="accent1"/>
          </a:fillRef>
          <a:effectRef idx="0">
            <a:schemeClr val="accent1"/>
          </a:effectRef>
          <a:fontRef idx="minor">
            <a:schemeClr val="tx1"/>
          </a:fontRef>
        </p:style>
        <p:txBody>
          <a:bodyPr anchor="ctr"/>
          <a:lstStyle/>
          <a:p>
            <a:pPr algn="ctr" defTabSz="457200">
              <a:defRPr/>
            </a:pPr>
            <a:endParaRPr lang="en-AU" b="0">
              <a:solidFill>
                <a:prstClr val="black"/>
              </a:solidFill>
            </a:endParaRPr>
          </a:p>
        </p:txBody>
      </p:sp>
      <p:sp>
        <p:nvSpPr>
          <p:cNvPr id="12" name="Arc 11"/>
          <p:cNvSpPr/>
          <p:nvPr/>
        </p:nvSpPr>
        <p:spPr>
          <a:xfrm rot="1333904">
            <a:off x="5468938" y="2738438"/>
            <a:ext cx="784225" cy="1641475"/>
          </a:xfrm>
          <a:prstGeom prst="arc">
            <a:avLst>
              <a:gd name="adj1" fmla="val 16601291"/>
              <a:gd name="adj2" fmla="val 0"/>
            </a:avLst>
          </a:prstGeom>
          <a:noFill/>
          <a:ln>
            <a:tailEnd type="triangle"/>
          </a:ln>
        </p:spPr>
        <p:style>
          <a:lnRef idx="1">
            <a:schemeClr val="accent1"/>
          </a:lnRef>
          <a:fillRef idx="0">
            <a:schemeClr val="accent1"/>
          </a:fillRef>
          <a:effectRef idx="0">
            <a:schemeClr val="accent1"/>
          </a:effectRef>
          <a:fontRef idx="minor">
            <a:schemeClr val="tx1"/>
          </a:fontRef>
        </p:style>
        <p:txBody>
          <a:bodyPr anchor="ctr"/>
          <a:lstStyle/>
          <a:p>
            <a:pPr algn="ctr" defTabSz="457200">
              <a:defRPr/>
            </a:pPr>
            <a:endParaRPr lang="en-AU" b="0">
              <a:solidFill>
                <a:prstClr val="black"/>
              </a:solidFill>
            </a:endParaRPr>
          </a:p>
        </p:txBody>
      </p:sp>
      <p:sp>
        <p:nvSpPr>
          <p:cNvPr id="13" name="Arc 12"/>
          <p:cNvSpPr/>
          <p:nvPr/>
        </p:nvSpPr>
        <p:spPr>
          <a:xfrm rot="10625704">
            <a:off x="4595813" y="2919413"/>
            <a:ext cx="1773237" cy="1035050"/>
          </a:xfrm>
          <a:prstGeom prst="arc">
            <a:avLst/>
          </a:prstGeom>
          <a:ln>
            <a:tailEnd type="triangle"/>
          </a:ln>
        </p:spPr>
        <p:style>
          <a:lnRef idx="1">
            <a:schemeClr val="accent1"/>
          </a:lnRef>
          <a:fillRef idx="0">
            <a:schemeClr val="accent1"/>
          </a:fillRef>
          <a:effectRef idx="0">
            <a:schemeClr val="accent1"/>
          </a:effectRef>
          <a:fontRef idx="minor">
            <a:schemeClr val="tx1"/>
          </a:fontRef>
        </p:style>
        <p:txBody>
          <a:bodyPr anchor="ctr"/>
          <a:lstStyle/>
          <a:p>
            <a:pPr algn="ctr" defTabSz="457200">
              <a:defRPr/>
            </a:pPr>
            <a:endParaRPr lang="en-AU" b="0">
              <a:solidFill>
                <a:prstClr val="black"/>
              </a:solidFill>
            </a:endParaRPr>
          </a:p>
        </p:txBody>
      </p:sp>
      <p:cxnSp>
        <p:nvCxnSpPr>
          <p:cNvPr id="15" name="Straight Arrow Connector 14"/>
          <p:cNvCxnSpPr/>
          <p:nvPr/>
        </p:nvCxnSpPr>
        <p:spPr>
          <a:xfrm>
            <a:off x="1333500" y="3309938"/>
            <a:ext cx="3492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520950" y="3309938"/>
            <a:ext cx="444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578225" y="3309938"/>
            <a:ext cx="3730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20" idx="3"/>
          </p:cNvCxnSpPr>
          <p:nvPr/>
        </p:nvCxnSpPr>
        <p:spPr>
          <a:xfrm>
            <a:off x="6605588" y="3309938"/>
            <a:ext cx="5191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a:spLocks noChangeArrowheads="1"/>
          </p:cNvSpPr>
          <p:nvPr/>
        </p:nvSpPr>
        <p:spPr bwMode="auto">
          <a:xfrm>
            <a:off x="8323263" y="4694238"/>
            <a:ext cx="406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defTabSz="457200" eaLnBrk="1" hangingPunct="1">
              <a:defRPr/>
            </a:pPr>
            <a:r>
              <a:rPr lang="en-AU" sz="2400" smtClean="0">
                <a:solidFill>
                  <a:prstClr val="black"/>
                </a:solidFill>
              </a:rPr>
              <a:t>R</a:t>
            </a:r>
            <a:endParaRPr lang="en-AU" smtClean="0">
              <a:solidFill>
                <a:prstClr val="black"/>
              </a:solidFill>
            </a:endParaRPr>
          </a:p>
        </p:txBody>
      </p:sp>
      <p:sp>
        <p:nvSpPr>
          <p:cNvPr id="180244" name="TextBox 28"/>
          <p:cNvSpPr txBox="1">
            <a:spLocks noChangeArrowheads="1"/>
          </p:cNvSpPr>
          <p:nvPr/>
        </p:nvSpPr>
        <p:spPr bwMode="auto">
          <a:xfrm>
            <a:off x="5778500" y="6245225"/>
            <a:ext cx="33655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defTabSz="457200" eaLnBrk="1" hangingPunct="1">
              <a:defRPr/>
            </a:pPr>
            <a:r>
              <a:rPr lang="en-AU" b="0" dirty="0" smtClean="0">
                <a:solidFill>
                  <a:prstClr val="black"/>
                </a:solidFill>
              </a:rPr>
              <a:t>Adapted from Hadley Wickham</a:t>
            </a:r>
          </a:p>
          <a:p>
            <a:pPr defTabSz="457200" eaLnBrk="1" hangingPunct="1">
              <a:defRPr/>
            </a:pPr>
            <a:r>
              <a:rPr lang="en-AU" b="0" dirty="0" smtClean="0">
                <a:solidFill>
                  <a:prstClr val="black"/>
                </a:solidFill>
              </a:rPr>
              <a:t>"R for data analysis"</a:t>
            </a:r>
          </a:p>
        </p:txBody>
      </p:sp>
    </p:spTree>
    <p:extLst>
      <p:ext uri="{BB962C8B-B14F-4D97-AF65-F5344CB8AC3E}">
        <p14:creationId xmlns:p14="http://schemas.microsoft.com/office/powerpoint/2010/main" val="12251246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1508125" y="1924050"/>
            <a:ext cx="7224713" cy="2770188"/>
          </a:xfrm>
          <a:prstGeom prst="rect">
            <a:avLst/>
          </a:prstGeom>
          <a:solidFill>
            <a:schemeClr val="bg1">
              <a:lumMod val="85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defRPr/>
            </a:pPr>
            <a:endParaRPr lang="en-AU" b="0">
              <a:solidFill>
                <a:prstClr val="white"/>
              </a:solidFill>
            </a:endParaRPr>
          </a:p>
        </p:txBody>
      </p:sp>
      <p:sp>
        <p:nvSpPr>
          <p:cNvPr id="20" name="Rounded Rectangle 19"/>
          <p:cNvSpPr/>
          <p:nvPr/>
        </p:nvSpPr>
        <p:spPr>
          <a:xfrm>
            <a:off x="3765550" y="2238375"/>
            <a:ext cx="2840038" cy="2143125"/>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defRPr/>
            </a:pPr>
            <a:endParaRPr lang="en-AU" b="0">
              <a:solidFill>
                <a:prstClr val="white"/>
              </a:solidFill>
            </a:endParaRPr>
          </a:p>
        </p:txBody>
      </p:sp>
      <p:sp>
        <p:nvSpPr>
          <p:cNvPr id="233476" name="Title 1"/>
          <p:cNvSpPr>
            <a:spLocks noGrp="1"/>
          </p:cNvSpPr>
          <p:nvPr>
            <p:ph type="title"/>
          </p:nvPr>
        </p:nvSpPr>
        <p:spPr/>
        <p:txBody>
          <a:bodyPr/>
          <a:lstStyle/>
          <a:p>
            <a:r>
              <a:rPr lang="en-AU" dirty="0" smtClean="0"/>
              <a:t>Data analysis workflow</a:t>
            </a:r>
          </a:p>
        </p:txBody>
      </p:sp>
      <p:sp>
        <p:nvSpPr>
          <p:cNvPr id="4" name="TextBox 3"/>
          <p:cNvSpPr txBox="1">
            <a:spLocks noChangeArrowheads="1"/>
          </p:cNvSpPr>
          <p:nvPr/>
        </p:nvSpPr>
        <p:spPr bwMode="auto">
          <a:xfrm>
            <a:off x="1682750" y="3124200"/>
            <a:ext cx="838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defTabSz="457200" eaLnBrk="1" hangingPunct="1">
              <a:defRPr/>
            </a:pPr>
            <a:r>
              <a:rPr lang="en-AU" b="0" smtClean="0">
                <a:solidFill>
                  <a:prstClr val="black"/>
                </a:solidFill>
              </a:rPr>
              <a:t>Import</a:t>
            </a:r>
          </a:p>
        </p:txBody>
      </p:sp>
      <p:sp>
        <p:nvSpPr>
          <p:cNvPr id="5" name="TextBox 4"/>
          <p:cNvSpPr txBox="1">
            <a:spLocks noChangeArrowheads="1"/>
          </p:cNvSpPr>
          <p:nvPr/>
        </p:nvSpPr>
        <p:spPr bwMode="auto">
          <a:xfrm>
            <a:off x="327025" y="3124200"/>
            <a:ext cx="1006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defTabSz="457200" eaLnBrk="1" hangingPunct="1">
              <a:defRPr/>
            </a:pPr>
            <a:r>
              <a:rPr lang="en-AU" b="0" smtClean="0">
                <a:solidFill>
                  <a:prstClr val="black"/>
                </a:solidFill>
              </a:rPr>
              <a:t>Prepare</a:t>
            </a:r>
          </a:p>
        </p:txBody>
      </p:sp>
      <p:sp>
        <p:nvSpPr>
          <p:cNvPr id="6" name="TextBox 5"/>
          <p:cNvSpPr txBox="1">
            <a:spLocks noChangeArrowheads="1"/>
          </p:cNvSpPr>
          <p:nvPr/>
        </p:nvSpPr>
        <p:spPr bwMode="auto">
          <a:xfrm>
            <a:off x="2965450" y="3124200"/>
            <a:ext cx="612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defTabSz="457200" eaLnBrk="1" hangingPunct="1">
              <a:defRPr/>
            </a:pPr>
            <a:r>
              <a:rPr lang="en-AU" b="0" smtClean="0">
                <a:solidFill>
                  <a:prstClr val="black"/>
                </a:solidFill>
              </a:rPr>
              <a:t>Tidy</a:t>
            </a:r>
          </a:p>
        </p:txBody>
      </p:sp>
      <p:sp>
        <p:nvSpPr>
          <p:cNvPr id="7" name="TextBox 6"/>
          <p:cNvSpPr txBox="1">
            <a:spLocks noChangeArrowheads="1"/>
          </p:cNvSpPr>
          <p:nvPr/>
        </p:nvSpPr>
        <p:spPr bwMode="auto">
          <a:xfrm>
            <a:off x="5297488" y="2397125"/>
            <a:ext cx="11033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defTabSz="457200" eaLnBrk="1" hangingPunct="1">
              <a:defRPr/>
            </a:pPr>
            <a:r>
              <a:rPr lang="en-AU" b="0" smtClean="0">
                <a:solidFill>
                  <a:prstClr val="black"/>
                </a:solidFill>
              </a:rPr>
              <a:t>Visualize</a:t>
            </a:r>
          </a:p>
        </p:txBody>
      </p:sp>
      <p:sp>
        <p:nvSpPr>
          <p:cNvPr id="8" name="TextBox 7"/>
          <p:cNvSpPr txBox="1">
            <a:spLocks noChangeArrowheads="1"/>
          </p:cNvSpPr>
          <p:nvPr/>
        </p:nvSpPr>
        <p:spPr bwMode="auto">
          <a:xfrm>
            <a:off x="3951288" y="3124200"/>
            <a:ext cx="1228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defTabSz="457200" eaLnBrk="1" hangingPunct="1">
              <a:defRPr/>
            </a:pPr>
            <a:r>
              <a:rPr lang="en-AU" b="0" smtClean="0">
                <a:solidFill>
                  <a:prstClr val="black"/>
                </a:solidFill>
              </a:rPr>
              <a:t>Transform</a:t>
            </a:r>
          </a:p>
        </p:txBody>
      </p:sp>
      <p:sp>
        <p:nvSpPr>
          <p:cNvPr id="9" name="TextBox 8"/>
          <p:cNvSpPr txBox="1">
            <a:spLocks noChangeArrowheads="1"/>
          </p:cNvSpPr>
          <p:nvPr/>
        </p:nvSpPr>
        <p:spPr bwMode="auto">
          <a:xfrm>
            <a:off x="5557838" y="3746500"/>
            <a:ext cx="812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defTabSz="457200" eaLnBrk="1" hangingPunct="1">
              <a:defRPr/>
            </a:pPr>
            <a:r>
              <a:rPr lang="en-AU" b="0" smtClean="0">
                <a:solidFill>
                  <a:prstClr val="black"/>
                </a:solidFill>
              </a:rPr>
              <a:t>Model</a:t>
            </a:r>
          </a:p>
        </p:txBody>
      </p:sp>
      <p:sp>
        <p:nvSpPr>
          <p:cNvPr id="10" name="TextBox 9"/>
          <p:cNvSpPr txBox="1">
            <a:spLocks noChangeArrowheads="1"/>
          </p:cNvSpPr>
          <p:nvPr/>
        </p:nvSpPr>
        <p:spPr bwMode="auto">
          <a:xfrm>
            <a:off x="7124700" y="3124200"/>
            <a:ext cx="1608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defTabSz="457200" eaLnBrk="1" hangingPunct="1">
              <a:defRPr/>
            </a:pPr>
            <a:r>
              <a:rPr lang="en-AU" b="0" dirty="0" smtClean="0"/>
              <a:t>Communicate</a:t>
            </a:r>
          </a:p>
        </p:txBody>
      </p:sp>
      <p:sp>
        <p:nvSpPr>
          <p:cNvPr id="11" name="Arc 10"/>
          <p:cNvSpPr/>
          <p:nvPr/>
        </p:nvSpPr>
        <p:spPr>
          <a:xfrm rot="16200000">
            <a:off x="4795838" y="2352675"/>
            <a:ext cx="938212" cy="1398588"/>
          </a:xfrm>
          <a:prstGeom prst="arc">
            <a:avLst/>
          </a:prstGeom>
          <a:ln>
            <a:tailEnd type="triangle"/>
          </a:ln>
        </p:spPr>
        <p:style>
          <a:lnRef idx="1">
            <a:schemeClr val="accent1"/>
          </a:lnRef>
          <a:fillRef idx="0">
            <a:schemeClr val="accent1"/>
          </a:fillRef>
          <a:effectRef idx="0">
            <a:schemeClr val="accent1"/>
          </a:effectRef>
          <a:fontRef idx="minor">
            <a:schemeClr val="tx1"/>
          </a:fontRef>
        </p:style>
        <p:txBody>
          <a:bodyPr anchor="ctr"/>
          <a:lstStyle/>
          <a:p>
            <a:pPr algn="ctr" defTabSz="457200">
              <a:defRPr/>
            </a:pPr>
            <a:endParaRPr lang="en-AU" b="0">
              <a:solidFill>
                <a:prstClr val="black"/>
              </a:solidFill>
            </a:endParaRPr>
          </a:p>
        </p:txBody>
      </p:sp>
      <p:sp>
        <p:nvSpPr>
          <p:cNvPr id="12" name="Arc 11"/>
          <p:cNvSpPr/>
          <p:nvPr/>
        </p:nvSpPr>
        <p:spPr>
          <a:xfrm rot="1333904">
            <a:off x="5468938" y="2738438"/>
            <a:ext cx="784225" cy="1641475"/>
          </a:xfrm>
          <a:prstGeom prst="arc">
            <a:avLst>
              <a:gd name="adj1" fmla="val 16601291"/>
              <a:gd name="adj2" fmla="val 0"/>
            </a:avLst>
          </a:prstGeom>
          <a:noFill/>
          <a:ln>
            <a:tailEnd type="triangle"/>
          </a:ln>
        </p:spPr>
        <p:style>
          <a:lnRef idx="1">
            <a:schemeClr val="accent1"/>
          </a:lnRef>
          <a:fillRef idx="0">
            <a:schemeClr val="accent1"/>
          </a:fillRef>
          <a:effectRef idx="0">
            <a:schemeClr val="accent1"/>
          </a:effectRef>
          <a:fontRef idx="minor">
            <a:schemeClr val="tx1"/>
          </a:fontRef>
        </p:style>
        <p:txBody>
          <a:bodyPr anchor="ctr"/>
          <a:lstStyle/>
          <a:p>
            <a:pPr algn="ctr" defTabSz="457200">
              <a:defRPr/>
            </a:pPr>
            <a:endParaRPr lang="en-AU" b="0">
              <a:solidFill>
                <a:prstClr val="black"/>
              </a:solidFill>
            </a:endParaRPr>
          </a:p>
        </p:txBody>
      </p:sp>
      <p:sp>
        <p:nvSpPr>
          <p:cNvPr id="13" name="Arc 12"/>
          <p:cNvSpPr/>
          <p:nvPr/>
        </p:nvSpPr>
        <p:spPr>
          <a:xfrm rot="10625704">
            <a:off x="4595813" y="2919413"/>
            <a:ext cx="1773237" cy="1035050"/>
          </a:xfrm>
          <a:prstGeom prst="arc">
            <a:avLst/>
          </a:prstGeom>
          <a:ln>
            <a:tailEnd type="triangle"/>
          </a:ln>
        </p:spPr>
        <p:style>
          <a:lnRef idx="1">
            <a:schemeClr val="accent1"/>
          </a:lnRef>
          <a:fillRef idx="0">
            <a:schemeClr val="accent1"/>
          </a:fillRef>
          <a:effectRef idx="0">
            <a:schemeClr val="accent1"/>
          </a:effectRef>
          <a:fontRef idx="minor">
            <a:schemeClr val="tx1"/>
          </a:fontRef>
        </p:style>
        <p:txBody>
          <a:bodyPr anchor="ctr"/>
          <a:lstStyle/>
          <a:p>
            <a:pPr algn="ctr" defTabSz="457200">
              <a:defRPr/>
            </a:pPr>
            <a:endParaRPr lang="en-AU" b="0">
              <a:solidFill>
                <a:prstClr val="black"/>
              </a:solidFill>
            </a:endParaRPr>
          </a:p>
        </p:txBody>
      </p:sp>
      <p:cxnSp>
        <p:nvCxnSpPr>
          <p:cNvPr id="15" name="Straight Arrow Connector 14"/>
          <p:cNvCxnSpPr/>
          <p:nvPr/>
        </p:nvCxnSpPr>
        <p:spPr>
          <a:xfrm>
            <a:off x="1333500" y="3309938"/>
            <a:ext cx="3492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520950" y="3309938"/>
            <a:ext cx="444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578225" y="3309938"/>
            <a:ext cx="3730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20" idx="3"/>
          </p:cNvCxnSpPr>
          <p:nvPr/>
        </p:nvCxnSpPr>
        <p:spPr>
          <a:xfrm>
            <a:off x="6605588" y="3309938"/>
            <a:ext cx="5191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a:spLocks noChangeArrowheads="1"/>
          </p:cNvSpPr>
          <p:nvPr/>
        </p:nvSpPr>
        <p:spPr bwMode="auto">
          <a:xfrm>
            <a:off x="8323263" y="4694238"/>
            <a:ext cx="406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defTabSz="457200" eaLnBrk="1" hangingPunct="1">
              <a:defRPr/>
            </a:pPr>
            <a:r>
              <a:rPr lang="en-AU" sz="2400" smtClean="0">
                <a:solidFill>
                  <a:prstClr val="black"/>
                </a:solidFill>
              </a:rPr>
              <a:t>R</a:t>
            </a:r>
            <a:endParaRPr lang="en-AU" smtClean="0">
              <a:solidFill>
                <a:prstClr val="black"/>
              </a:solidFill>
            </a:endParaRPr>
          </a:p>
        </p:txBody>
      </p:sp>
      <p:sp>
        <p:nvSpPr>
          <p:cNvPr id="180244" name="TextBox 28"/>
          <p:cNvSpPr txBox="1">
            <a:spLocks noChangeArrowheads="1"/>
          </p:cNvSpPr>
          <p:nvPr/>
        </p:nvSpPr>
        <p:spPr bwMode="auto">
          <a:xfrm>
            <a:off x="5778500" y="6245225"/>
            <a:ext cx="33655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defTabSz="457200" eaLnBrk="1" hangingPunct="1">
              <a:defRPr/>
            </a:pPr>
            <a:r>
              <a:rPr lang="en-AU" b="0" dirty="0" smtClean="0">
                <a:solidFill>
                  <a:prstClr val="black"/>
                </a:solidFill>
              </a:rPr>
              <a:t>Adapted from Hadley Wickham</a:t>
            </a:r>
          </a:p>
          <a:p>
            <a:pPr defTabSz="457200" eaLnBrk="1" hangingPunct="1">
              <a:defRPr/>
            </a:pPr>
            <a:r>
              <a:rPr lang="en-AU" b="0" dirty="0" smtClean="0">
                <a:solidFill>
                  <a:prstClr val="black"/>
                </a:solidFill>
              </a:rPr>
              <a:t>"R for data analysis"</a:t>
            </a:r>
          </a:p>
        </p:txBody>
      </p:sp>
    </p:spTree>
    <p:extLst>
      <p:ext uri="{BB962C8B-B14F-4D97-AF65-F5344CB8AC3E}">
        <p14:creationId xmlns:p14="http://schemas.microsoft.com/office/powerpoint/2010/main" val="17963257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smtClean="0"/>
              <a:t>"Interactive" analysis with</a:t>
            </a:r>
            <a:br>
              <a:rPr lang="en-AU" dirty="0" smtClean="0"/>
            </a:br>
            <a:r>
              <a:rPr lang="en-AU" dirty="0" smtClean="0"/>
              <a:t>R (and </a:t>
            </a:r>
            <a:r>
              <a:rPr lang="en-AU" dirty="0" err="1" smtClean="0"/>
              <a:t>Rstudio</a:t>
            </a:r>
            <a:r>
              <a:rPr lang="en-AU" dirty="0" smtClean="0"/>
              <a:t>):</a:t>
            </a:r>
            <a:br>
              <a:rPr lang="en-AU" dirty="0" smtClean="0"/>
            </a:br>
            <a:r>
              <a:rPr lang="en-AU" dirty="0" smtClean="0"/>
              <a:t>accessing an R application</a:t>
            </a:r>
            <a:endParaRPr lang="en-AU" dirty="0"/>
          </a:p>
        </p:txBody>
      </p:sp>
      <p:sp>
        <p:nvSpPr>
          <p:cNvPr id="5" name="Text Placeholder 4"/>
          <p:cNvSpPr>
            <a:spLocks noGrp="1"/>
          </p:cNvSpPr>
          <p:nvPr>
            <p:ph type="body" idx="1"/>
          </p:nvPr>
        </p:nvSpPr>
        <p:spPr/>
        <p:txBody>
          <a:bodyPr/>
          <a:lstStyle/>
          <a:p>
            <a:endParaRPr lang="en-AU"/>
          </a:p>
        </p:txBody>
      </p:sp>
    </p:spTree>
    <p:extLst>
      <p:ext uri="{BB962C8B-B14F-4D97-AF65-F5344CB8AC3E}">
        <p14:creationId xmlns:p14="http://schemas.microsoft.com/office/powerpoint/2010/main" val="7929097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Example: simulation</a:t>
            </a:r>
            <a:endParaRPr lang="en-AU" dirty="0"/>
          </a:p>
        </p:txBody>
      </p:sp>
      <p:sp>
        <p:nvSpPr>
          <p:cNvPr id="3" name="Content Placeholder 2"/>
          <p:cNvSpPr>
            <a:spLocks noGrp="1"/>
          </p:cNvSpPr>
          <p:nvPr>
            <p:ph idx="1"/>
          </p:nvPr>
        </p:nvSpPr>
        <p:spPr/>
        <p:txBody>
          <a:bodyPr/>
          <a:lstStyle/>
          <a:p>
            <a:pPr marL="0" indent="0">
              <a:buNone/>
            </a:pPr>
            <a:r>
              <a:rPr lang="en-AU" sz="2000" dirty="0">
                <a:latin typeface="Courier New" pitchFamily="49" charset="0"/>
                <a:cs typeface="Courier New" pitchFamily="49" charset="0"/>
              </a:rPr>
              <a:t>n1 &lt;- </a:t>
            </a:r>
            <a:r>
              <a:rPr lang="en-AU" sz="2000" dirty="0" smtClean="0">
                <a:latin typeface="Courier New" pitchFamily="49" charset="0"/>
                <a:cs typeface="Courier New" pitchFamily="49" charset="0"/>
              </a:rPr>
              <a:t>25</a:t>
            </a:r>
          </a:p>
          <a:p>
            <a:pPr marL="0" indent="0">
              <a:buNone/>
            </a:pPr>
            <a:r>
              <a:rPr lang="en-AU" sz="2000" dirty="0" smtClean="0">
                <a:latin typeface="Courier New" pitchFamily="49" charset="0"/>
                <a:cs typeface="Courier New" pitchFamily="49" charset="0"/>
              </a:rPr>
              <a:t>n2 </a:t>
            </a:r>
            <a:r>
              <a:rPr lang="en-AU" sz="2000" dirty="0">
                <a:latin typeface="Courier New" pitchFamily="49" charset="0"/>
                <a:cs typeface="Courier New" pitchFamily="49" charset="0"/>
              </a:rPr>
              <a:t>&lt;- </a:t>
            </a:r>
            <a:r>
              <a:rPr lang="en-AU" sz="2000" dirty="0" smtClean="0">
                <a:latin typeface="Courier New" pitchFamily="49" charset="0"/>
                <a:cs typeface="Courier New" pitchFamily="49" charset="0"/>
              </a:rPr>
              <a:t>25</a:t>
            </a:r>
            <a:endParaRPr lang="en-AU" sz="2000" dirty="0">
              <a:latin typeface="Courier New" pitchFamily="49" charset="0"/>
              <a:cs typeface="Courier New" pitchFamily="49" charset="0"/>
            </a:endParaRPr>
          </a:p>
          <a:p>
            <a:pPr marL="0" indent="0">
              <a:buNone/>
            </a:pPr>
            <a:r>
              <a:rPr lang="en-AU" sz="2000" dirty="0">
                <a:latin typeface="Courier New" pitchFamily="49" charset="0"/>
                <a:cs typeface="Courier New" pitchFamily="49" charset="0"/>
              </a:rPr>
              <a:t>d  &lt;- 2</a:t>
            </a:r>
          </a:p>
          <a:p>
            <a:pPr marL="0" indent="0">
              <a:buNone/>
            </a:pPr>
            <a:r>
              <a:rPr lang="en-AU" sz="2000" dirty="0" err="1">
                <a:latin typeface="Courier New" pitchFamily="49" charset="0"/>
                <a:cs typeface="Courier New" pitchFamily="49" charset="0"/>
              </a:rPr>
              <a:t>sd</a:t>
            </a:r>
            <a:r>
              <a:rPr lang="en-AU" sz="2000" dirty="0">
                <a:latin typeface="Courier New" pitchFamily="49" charset="0"/>
                <a:cs typeface="Courier New" pitchFamily="49" charset="0"/>
              </a:rPr>
              <a:t> &lt;- 2.45</a:t>
            </a:r>
          </a:p>
          <a:p>
            <a:pPr marL="0" indent="0">
              <a:buNone/>
            </a:pPr>
            <a:endParaRPr lang="en-AU" sz="2000" dirty="0">
              <a:latin typeface="Courier New" pitchFamily="49" charset="0"/>
              <a:cs typeface="Courier New" pitchFamily="49" charset="0"/>
            </a:endParaRPr>
          </a:p>
          <a:p>
            <a:pPr marL="0" indent="0">
              <a:buNone/>
            </a:pPr>
            <a:r>
              <a:rPr lang="en-AU" sz="2000" dirty="0">
                <a:latin typeface="Courier New" pitchFamily="49" charset="0"/>
                <a:cs typeface="Courier New" pitchFamily="49" charset="0"/>
              </a:rPr>
              <a:t>p &lt;- NULL</a:t>
            </a:r>
          </a:p>
          <a:p>
            <a:pPr marL="0" indent="0">
              <a:buNone/>
            </a:pPr>
            <a:r>
              <a:rPr lang="en-AU" sz="2000" dirty="0">
                <a:latin typeface="Courier New" pitchFamily="49" charset="0"/>
                <a:cs typeface="Courier New" pitchFamily="49" charset="0"/>
              </a:rPr>
              <a:t>for (i in 1:10000) {</a:t>
            </a:r>
          </a:p>
          <a:p>
            <a:pPr marL="0" indent="0">
              <a:buNone/>
            </a:pPr>
            <a:r>
              <a:rPr lang="en-AU" sz="2000" dirty="0">
                <a:latin typeface="Courier New" pitchFamily="49" charset="0"/>
                <a:cs typeface="Courier New" pitchFamily="49" charset="0"/>
              </a:rPr>
              <a:t>    data1 &lt;- </a:t>
            </a:r>
            <a:r>
              <a:rPr lang="en-AU" sz="2000" dirty="0" err="1">
                <a:latin typeface="Courier New" pitchFamily="49" charset="0"/>
                <a:cs typeface="Courier New" pitchFamily="49" charset="0"/>
              </a:rPr>
              <a:t>rnorm</a:t>
            </a:r>
            <a:r>
              <a:rPr lang="en-AU" sz="2000" dirty="0">
                <a:latin typeface="Courier New" pitchFamily="49" charset="0"/>
                <a:cs typeface="Courier New" pitchFamily="49" charset="0"/>
              </a:rPr>
              <a:t>(n1, mean=0, </a:t>
            </a:r>
            <a:r>
              <a:rPr lang="en-AU" sz="2000" dirty="0" err="1">
                <a:latin typeface="Courier New" pitchFamily="49" charset="0"/>
                <a:cs typeface="Courier New" pitchFamily="49" charset="0"/>
              </a:rPr>
              <a:t>sd</a:t>
            </a:r>
            <a:r>
              <a:rPr lang="en-AU" sz="2000" dirty="0">
                <a:latin typeface="Courier New" pitchFamily="49" charset="0"/>
                <a:cs typeface="Courier New" pitchFamily="49" charset="0"/>
              </a:rPr>
              <a:t>=</a:t>
            </a:r>
            <a:r>
              <a:rPr lang="en-AU" sz="2000" dirty="0" err="1">
                <a:latin typeface="Courier New" pitchFamily="49" charset="0"/>
                <a:cs typeface="Courier New" pitchFamily="49" charset="0"/>
              </a:rPr>
              <a:t>sd</a:t>
            </a:r>
            <a:r>
              <a:rPr lang="en-AU" sz="2000" dirty="0">
                <a:latin typeface="Courier New" pitchFamily="49" charset="0"/>
                <a:cs typeface="Courier New" pitchFamily="49" charset="0"/>
              </a:rPr>
              <a:t>)</a:t>
            </a:r>
          </a:p>
          <a:p>
            <a:pPr marL="0" indent="0">
              <a:buNone/>
            </a:pPr>
            <a:r>
              <a:rPr lang="en-AU" sz="2000" dirty="0">
                <a:latin typeface="Courier New" pitchFamily="49" charset="0"/>
                <a:cs typeface="Courier New" pitchFamily="49" charset="0"/>
              </a:rPr>
              <a:t>    data2 &lt;- </a:t>
            </a:r>
            <a:r>
              <a:rPr lang="en-AU" sz="2000" dirty="0" err="1">
                <a:latin typeface="Courier New" pitchFamily="49" charset="0"/>
                <a:cs typeface="Courier New" pitchFamily="49" charset="0"/>
              </a:rPr>
              <a:t>rnorm</a:t>
            </a:r>
            <a:r>
              <a:rPr lang="en-AU" sz="2000" dirty="0">
                <a:latin typeface="Courier New" pitchFamily="49" charset="0"/>
                <a:cs typeface="Courier New" pitchFamily="49" charset="0"/>
              </a:rPr>
              <a:t>(n2, mean=d, </a:t>
            </a:r>
            <a:r>
              <a:rPr lang="en-AU" sz="2000" dirty="0" err="1">
                <a:latin typeface="Courier New" pitchFamily="49" charset="0"/>
                <a:cs typeface="Courier New" pitchFamily="49" charset="0"/>
              </a:rPr>
              <a:t>sd</a:t>
            </a:r>
            <a:r>
              <a:rPr lang="en-AU" sz="2000" dirty="0">
                <a:latin typeface="Courier New" pitchFamily="49" charset="0"/>
                <a:cs typeface="Courier New" pitchFamily="49" charset="0"/>
              </a:rPr>
              <a:t>=</a:t>
            </a:r>
            <a:r>
              <a:rPr lang="en-AU" sz="2000" dirty="0" err="1">
                <a:latin typeface="Courier New" pitchFamily="49" charset="0"/>
                <a:cs typeface="Courier New" pitchFamily="49" charset="0"/>
              </a:rPr>
              <a:t>sd</a:t>
            </a:r>
            <a:r>
              <a:rPr lang="en-AU" sz="2000" dirty="0">
                <a:latin typeface="Courier New" pitchFamily="49" charset="0"/>
                <a:cs typeface="Courier New" pitchFamily="49" charset="0"/>
              </a:rPr>
              <a:t>)</a:t>
            </a:r>
          </a:p>
          <a:p>
            <a:pPr marL="0" indent="0">
              <a:buNone/>
            </a:pPr>
            <a:endParaRPr lang="en-AU" sz="2000" dirty="0">
              <a:latin typeface="Courier New" pitchFamily="49" charset="0"/>
              <a:cs typeface="Courier New" pitchFamily="49" charset="0"/>
            </a:endParaRPr>
          </a:p>
          <a:p>
            <a:pPr marL="0" indent="0">
              <a:buNone/>
            </a:pPr>
            <a:r>
              <a:rPr lang="en-AU" sz="2000" dirty="0">
                <a:latin typeface="Courier New" pitchFamily="49" charset="0"/>
                <a:cs typeface="Courier New" pitchFamily="49" charset="0"/>
              </a:rPr>
              <a:t>    p &lt;- c(p, </a:t>
            </a:r>
            <a:r>
              <a:rPr lang="en-AU" sz="2000" dirty="0" err="1">
                <a:latin typeface="Courier New" pitchFamily="49" charset="0"/>
                <a:cs typeface="Courier New" pitchFamily="49" charset="0"/>
              </a:rPr>
              <a:t>t.test</a:t>
            </a:r>
            <a:r>
              <a:rPr lang="en-AU" sz="2000" dirty="0">
                <a:latin typeface="Courier New" pitchFamily="49" charset="0"/>
                <a:cs typeface="Courier New" pitchFamily="49" charset="0"/>
              </a:rPr>
              <a:t>(data1, data2)$</a:t>
            </a:r>
            <a:r>
              <a:rPr lang="en-AU" sz="2000" dirty="0" err="1">
                <a:latin typeface="Courier New" pitchFamily="49" charset="0"/>
                <a:cs typeface="Courier New" pitchFamily="49" charset="0"/>
              </a:rPr>
              <a:t>p.value</a:t>
            </a:r>
            <a:r>
              <a:rPr lang="en-AU" sz="2000" dirty="0">
                <a:latin typeface="Courier New" pitchFamily="49" charset="0"/>
                <a:cs typeface="Courier New" pitchFamily="49" charset="0"/>
              </a:rPr>
              <a:t>)</a:t>
            </a:r>
          </a:p>
          <a:p>
            <a:pPr marL="0" indent="0">
              <a:buNone/>
            </a:pPr>
            <a:r>
              <a:rPr lang="en-AU" sz="2000" dirty="0">
                <a:latin typeface="Courier New" pitchFamily="49" charset="0"/>
                <a:cs typeface="Courier New" pitchFamily="49" charset="0"/>
              </a:rPr>
              <a:t>}</a:t>
            </a:r>
          </a:p>
          <a:p>
            <a:pPr marL="0" indent="0">
              <a:buNone/>
            </a:pPr>
            <a:endParaRPr lang="en-AU" sz="2000" dirty="0">
              <a:latin typeface="Courier New" pitchFamily="49" charset="0"/>
              <a:cs typeface="Courier New" pitchFamily="49" charset="0"/>
            </a:endParaRPr>
          </a:p>
          <a:p>
            <a:pPr marL="0" indent="0">
              <a:buNone/>
            </a:pPr>
            <a:r>
              <a:rPr lang="en-AU" sz="2000" dirty="0">
                <a:latin typeface="Courier New" pitchFamily="49" charset="0"/>
                <a:cs typeface="Courier New" pitchFamily="49" charset="0"/>
              </a:rPr>
              <a:t>sum(p &lt; 0.05) / length(p</a:t>
            </a:r>
            <a:r>
              <a:rPr lang="en-AU" sz="2000" dirty="0" smtClean="0">
                <a:latin typeface="Courier New" pitchFamily="49" charset="0"/>
                <a:cs typeface="Courier New" pitchFamily="49" charset="0"/>
              </a:rPr>
              <a:t>)</a:t>
            </a:r>
            <a:endParaRPr lang="en-AU" sz="2000" dirty="0">
              <a:latin typeface="Courier New" pitchFamily="49" charset="0"/>
              <a:cs typeface="Courier New" pitchFamily="49" charset="0"/>
            </a:endParaRPr>
          </a:p>
        </p:txBody>
      </p:sp>
    </p:spTree>
    <p:extLst>
      <p:ext uri="{BB962C8B-B14F-4D97-AF65-F5344CB8AC3E}">
        <p14:creationId xmlns:p14="http://schemas.microsoft.com/office/powerpoint/2010/main" val="23218268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Example: simulation</a:t>
            </a:r>
            <a:endParaRPr lang="en-AU" dirty="0"/>
          </a:p>
        </p:txBody>
      </p:sp>
      <p:sp>
        <p:nvSpPr>
          <p:cNvPr id="3" name="Content Placeholder 2"/>
          <p:cNvSpPr>
            <a:spLocks noGrp="1"/>
          </p:cNvSpPr>
          <p:nvPr>
            <p:ph idx="1"/>
          </p:nvPr>
        </p:nvSpPr>
        <p:spPr/>
        <p:txBody>
          <a:bodyPr/>
          <a:lstStyle/>
          <a:p>
            <a:pPr marL="0" indent="0">
              <a:buNone/>
            </a:pPr>
            <a:r>
              <a:rPr lang="en-AU" sz="2000" dirty="0">
                <a:latin typeface="Courier New" pitchFamily="49" charset="0"/>
                <a:cs typeface="Courier New" pitchFamily="49" charset="0"/>
              </a:rPr>
              <a:t>n1 &lt;- </a:t>
            </a:r>
            <a:r>
              <a:rPr lang="en-AU" sz="2000" dirty="0" smtClean="0">
                <a:latin typeface="Courier New" pitchFamily="49" charset="0"/>
                <a:cs typeface="Courier New" pitchFamily="49" charset="0"/>
              </a:rPr>
              <a:t>25</a:t>
            </a:r>
          </a:p>
          <a:p>
            <a:pPr marL="0" indent="0">
              <a:buNone/>
            </a:pPr>
            <a:r>
              <a:rPr lang="en-AU" sz="2000" dirty="0" smtClean="0">
                <a:latin typeface="Courier New" pitchFamily="49" charset="0"/>
                <a:cs typeface="Courier New" pitchFamily="49" charset="0"/>
              </a:rPr>
              <a:t>n2 </a:t>
            </a:r>
            <a:r>
              <a:rPr lang="en-AU" sz="2000" dirty="0">
                <a:latin typeface="Courier New" pitchFamily="49" charset="0"/>
                <a:cs typeface="Courier New" pitchFamily="49" charset="0"/>
              </a:rPr>
              <a:t>&lt;- </a:t>
            </a:r>
            <a:r>
              <a:rPr lang="en-AU" sz="2000" dirty="0" smtClean="0">
                <a:latin typeface="Courier New" pitchFamily="49" charset="0"/>
                <a:cs typeface="Courier New" pitchFamily="49" charset="0"/>
              </a:rPr>
              <a:t>25</a:t>
            </a:r>
            <a:endParaRPr lang="en-AU" sz="2000" dirty="0">
              <a:latin typeface="Courier New" pitchFamily="49" charset="0"/>
              <a:cs typeface="Courier New" pitchFamily="49" charset="0"/>
            </a:endParaRPr>
          </a:p>
          <a:p>
            <a:pPr marL="0" indent="0">
              <a:buNone/>
            </a:pPr>
            <a:r>
              <a:rPr lang="en-AU" sz="2000" dirty="0">
                <a:latin typeface="Courier New" pitchFamily="49" charset="0"/>
                <a:cs typeface="Courier New" pitchFamily="49" charset="0"/>
              </a:rPr>
              <a:t>d  &lt;- 2</a:t>
            </a:r>
          </a:p>
          <a:p>
            <a:pPr marL="0" indent="0">
              <a:buNone/>
            </a:pPr>
            <a:r>
              <a:rPr lang="en-AU" sz="2000" dirty="0" err="1">
                <a:latin typeface="Courier New" pitchFamily="49" charset="0"/>
                <a:cs typeface="Courier New" pitchFamily="49" charset="0"/>
              </a:rPr>
              <a:t>sd</a:t>
            </a:r>
            <a:r>
              <a:rPr lang="en-AU" sz="2000" dirty="0">
                <a:latin typeface="Courier New" pitchFamily="49" charset="0"/>
                <a:cs typeface="Courier New" pitchFamily="49" charset="0"/>
              </a:rPr>
              <a:t> &lt;- 2.45</a:t>
            </a:r>
          </a:p>
          <a:p>
            <a:pPr marL="0" indent="0">
              <a:buNone/>
            </a:pPr>
            <a:endParaRPr lang="en-AU" sz="2000" dirty="0">
              <a:latin typeface="Courier New" pitchFamily="49" charset="0"/>
              <a:cs typeface="Courier New" pitchFamily="49" charset="0"/>
            </a:endParaRPr>
          </a:p>
          <a:p>
            <a:pPr marL="0" indent="0">
              <a:buNone/>
            </a:pPr>
            <a:r>
              <a:rPr lang="en-AU" sz="2000" dirty="0">
                <a:latin typeface="Courier New" pitchFamily="49" charset="0"/>
                <a:cs typeface="Courier New" pitchFamily="49" charset="0"/>
              </a:rPr>
              <a:t>p &lt;- NULL</a:t>
            </a:r>
          </a:p>
          <a:p>
            <a:pPr marL="0" indent="0">
              <a:buNone/>
            </a:pPr>
            <a:r>
              <a:rPr lang="en-AU" sz="2000" dirty="0">
                <a:latin typeface="Courier New" pitchFamily="49" charset="0"/>
                <a:cs typeface="Courier New" pitchFamily="49" charset="0"/>
              </a:rPr>
              <a:t>for (i in 1:10000) {</a:t>
            </a:r>
          </a:p>
          <a:p>
            <a:pPr marL="0" indent="0">
              <a:buNone/>
            </a:pPr>
            <a:r>
              <a:rPr lang="en-AU" sz="2000" dirty="0">
                <a:latin typeface="Courier New" pitchFamily="49" charset="0"/>
                <a:cs typeface="Courier New" pitchFamily="49" charset="0"/>
              </a:rPr>
              <a:t>    data1 &lt;- </a:t>
            </a:r>
            <a:r>
              <a:rPr lang="en-AU" sz="2000" dirty="0" err="1">
                <a:latin typeface="Courier New" pitchFamily="49" charset="0"/>
                <a:cs typeface="Courier New" pitchFamily="49" charset="0"/>
              </a:rPr>
              <a:t>rnorm</a:t>
            </a:r>
            <a:r>
              <a:rPr lang="en-AU" sz="2000" dirty="0">
                <a:latin typeface="Courier New" pitchFamily="49" charset="0"/>
                <a:cs typeface="Courier New" pitchFamily="49" charset="0"/>
              </a:rPr>
              <a:t>(n1, mean=0, </a:t>
            </a:r>
            <a:r>
              <a:rPr lang="en-AU" sz="2000" dirty="0" err="1">
                <a:latin typeface="Courier New" pitchFamily="49" charset="0"/>
                <a:cs typeface="Courier New" pitchFamily="49" charset="0"/>
              </a:rPr>
              <a:t>sd</a:t>
            </a:r>
            <a:r>
              <a:rPr lang="en-AU" sz="2000" dirty="0">
                <a:latin typeface="Courier New" pitchFamily="49" charset="0"/>
                <a:cs typeface="Courier New" pitchFamily="49" charset="0"/>
              </a:rPr>
              <a:t>=</a:t>
            </a:r>
            <a:r>
              <a:rPr lang="en-AU" sz="2000" dirty="0" err="1">
                <a:latin typeface="Courier New" pitchFamily="49" charset="0"/>
                <a:cs typeface="Courier New" pitchFamily="49" charset="0"/>
              </a:rPr>
              <a:t>sd</a:t>
            </a:r>
            <a:r>
              <a:rPr lang="en-AU" sz="2000" dirty="0">
                <a:latin typeface="Courier New" pitchFamily="49" charset="0"/>
                <a:cs typeface="Courier New" pitchFamily="49" charset="0"/>
              </a:rPr>
              <a:t>)</a:t>
            </a:r>
          </a:p>
          <a:p>
            <a:pPr marL="0" indent="0">
              <a:buNone/>
            </a:pPr>
            <a:r>
              <a:rPr lang="en-AU" sz="2000" dirty="0">
                <a:latin typeface="Courier New" pitchFamily="49" charset="0"/>
                <a:cs typeface="Courier New" pitchFamily="49" charset="0"/>
              </a:rPr>
              <a:t>    data2 &lt;- </a:t>
            </a:r>
            <a:r>
              <a:rPr lang="en-AU" sz="2000" dirty="0" err="1">
                <a:latin typeface="Courier New" pitchFamily="49" charset="0"/>
                <a:cs typeface="Courier New" pitchFamily="49" charset="0"/>
              </a:rPr>
              <a:t>rnorm</a:t>
            </a:r>
            <a:r>
              <a:rPr lang="en-AU" sz="2000" dirty="0">
                <a:latin typeface="Courier New" pitchFamily="49" charset="0"/>
                <a:cs typeface="Courier New" pitchFamily="49" charset="0"/>
              </a:rPr>
              <a:t>(n2, mean=d, </a:t>
            </a:r>
            <a:r>
              <a:rPr lang="en-AU" sz="2000" dirty="0" err="1">
                <a:latin typeface="Courier New" pitchFamily="49" charset="0"/>
                <a:cs typeface="Courier New" pitchFamily="49" charset="0"/>
              </a:rPr>
              <a:t>sd</a:t>
            </a:r>
            <a:r>
              <a:rPr lang="en-AU" sz="2000" dirty="0">
                <a:latin typeface="Courier New" pitchFamily="49" charset="0"/>
                <a:cs typeface="Courier New" pitchFamily="49" charset="0"/>
              </a:rPr>
              <a:t>=</a:t>
            </a:r>
            <a:r>
              <a:rPr lang="en-AU" sz="2000" dirty="0" err="1">
                <a:latin typeface="Courier New" pitchFamily="49" charset="0"/>
                <a:cs typeface="Courier New" pitchFamily="49" charset="0"/>
              </a:rPr>
              <a:t>sd</a:t>
            </a:r>
            <a:r>
              <a:rPr lang="en-AU" sz="2000" dirty="0">
                <a:latin typeface="Courier New" pitchFamily="49" charset="0"/>
                <a:cs typeface="Courier New" pitchFamily="49" charset="0"/>
              </a:rPr>
              <a:t>)</a:t>
            </a:r>
          </a:p>
          <a:p>
            <a:pPr marL="0" indent="0">
              <a:buNone/>
            </a:pPr>
            <a:endParaRPr lang="en-AU" sz="2000" dirty="0">
              <a:latin typeface="Courier New" pitchFamily="49" charset="0"/>
              <a:cs typeface="Courier New" pitchFamily="49" charset="0"/>
            </a:endParaRPr>
          </a:p>
          <a:p>
            <a:pPr marL="0" indent="0">
              <a:buNone/>
            </a:pPr>
            <a:r>
              <a:rPr lang="en-AU" sz="2000" dirty="0">
                <a:latin typeface="Courier New" pitchFamily="49" charset="0"/>
                <a:cs typeface="Courier New" pitchFamily="49" charset="0"/>
              </a:rPr>
              <a:t>    p &lt;- c(p, </a:t>
            </a:r>
            <a:r>
              <a:rPr lang="en-AU" sz="2000" dirty="0" err="1">
                <a:latin typeface="Courier New" pitchFamily="49" charset="0"/>
                <a:cs typeface="Courier New" pitchFamily="49" charset="0"/>
              </a:rPr>
              <a:t>t.test</a:t>
            </a:r>
            <a:r>
              <a:rPr lang="en-AU" sz="2000" dirty="0">
                <a:latin typeface="Courier New" pitchFamily="49" charset="0"/>
                <a:cs typeface="Courier New" pitchFamily="49" charset="0"/>
              </a:rPr>
              <a:t>(data1, data2)$</a:t>
            </a:r>
            <a:r>
              <a:rPr lang="en-AU" sz="2000" dirty="0" err="1">
                <a:latin typeface="Courier New" pitchFamily="49" charset="0"/>
                <a:cs typeface="Courier New" pitchFamily="49" charset="0"/>
              </a:rPr>
              <a:t>p.value</a:t>
            </a:r>
            <a:r>
              <a:rPr lang="en-AU" sz="2000" dirty="0">
                <a:latin typeface="Courier New" pitchFamily="49" charset="0"/>
                <a:cs typeface="Courier New" pitchFamily="49" charset="0"/>
              </a:rPr>
              <a:t>)</a:t>
            </a:r>
          </a:p>
          <a:p>
            <a:pPr marL="0" indent="0">
              <a:buNone/>
            </a:pPr>
            <a:r>
              <a:rPr lang="en-AU" sz="2000" dirty="0">
                <a:latin typeface="Courier New" pitchFamily="49" charset="0"/>
                <a:cs typeface="Courier New" pitchFamily="49" charset="0"/>
              </a:rPr>
              <a:t>}</a:t>
            </a:r>
          </a:p>
          <a:p>
            <a:pPr marL="0" indent="0">
              <a:buNone/>
            </a:pPr>
            <a:endParaRPr lang="en-AU" sz="2000" dirty="0">
              <a:latin typeface="Courier New" pitchFamily="49" charset="0"/>
              <a:cs typeface="Courier New" pitchFamily="49" charset="0"/>
            </a:endParaRPr>
          </a:p>
          <a:p>
            <a:pPr marL="0" indent="0">
              <a:buNone/>
            </a:pPr>
            <a:r>
              <a:rPr lang="en-AU" sz="2000" dirty="0">
                <a:latin typeface="Courier New" pitchFamily="49" charset="0"/>
                <a:cs typeface="Courier New" pitchFamily="49" charset="0"/>
              </a:rPr>
              <a:t>sum(p &lt; 0.05) / length(p)</a:t>
            </a:r>
          </a:p>
          <a:p>
            <a:pPr marL="0" indent="0">
              <a:buNone/>
            </a:pPr>
            <a:r>
              <a:rPr lang="en-AU" sz="2000" b="1" dirty="0">
                <a:solidFill>
                  <a:srgbClr val="FF0000"/>
                </a:solidFill>
                <a:latin typeface="Courier New" pitchFamily="49" charset="0"/>
                <a:cs typeface="Courier New" pitchFamily="49" charset="0"/>
              </a:rPr>
              <a:t>[1] </a:t>
            </a:r>
            <a:r>
              <a:rPr lang="en-AU" sz="2000" b="1" dirty="0" smtClean="0">
                <a:solidFill>
                  <a:srgbClr val="FF0000"/>
                </a:solidFill>
                <a:latin typeface="Courier New" pitchFamily="49" charset="0"/>
                <a:cs typeface="Courier New" pitchFamily="49" charset="0"/>
              </a:rPr>
              <a:t>0.7997</a:t>
            </a:r>
            <a:endParaRPr lang="en-AU" sz="2000" b="1" dirty="0">
              <a:solidFill>
                <a:srgbClr val="FF0000"/>
              </a:solidFill>
              <a:latin typeface="Courier New" pitchFamily="49" charset="0"/>
              <a:cs typeface="Courier New" pitchFamily="49" charset="0"/>
            </a:endParaRPr>
          </a:p>
        </p:txBody>
      </p:sp>
    </p:spTree>
    <p:extLst>
      <p:ext uri="{BB962C8B-B14F-4D97-AF65-F5344CB8AC3E}">
        <p14:creationId xmlns:p14="http://schemas.microsoft.com/office/powerpoint/2010/main" val="4701954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Example: new simulation</a:t>
            </a:r>
            <a:endParaRPr lang="en-AU" dirty="0"/>
          </a:p>
        </p:txBody>
      </p:sp>
      <p:sp>
        <p:nvSpPr>
          <p:cNvPr id="3" name="Content Placeholder 2"/>
          <p:cNvSpPr>
            <a:spLocks noGrp="1"/>
          </p:cNvSpPr>
          <p:nvPr>
            <p:ph idx="1"/>
          </p:nvPr>
        </p:nvSpPr>
        <p:spPr/>
        <p:txBody>
          <a:bodyPr/>
          <a:lstStyle/>
          <a:p>
            <a:pPr marL="0" indent="0">
              <a:buNone/>
            </a:pPr>
            <a:r>
              <a:rPr lang="en-AU" sz="2000" dirty="0">
                <a:solidFill>
                  <a:srgbClr val="FF0000"/>
                </a:solidFill>
                <a:latin typeface="Courier New" pitchFamily="49" charset="0"/>
                <a:cs typeface="Courier New" pitchFamily="49" charset="0"/>
              </a:rPr>
              <a:t>n1 &lt;- 3</a:t>
            </a:r>
            <a:r>
              <a:rPr lang="en-AU" sz="2000" dirty="0" smtClean="0">
                <a:solidFill>
                  <a:srgbClr val="FF0000"/>
                </a:solidFill>
                <a:latin typeface="Courier New" pitchFamily="49" charset="0"/>
                <a:cs typeface="Courier New" pitchFamily="49" charset="0"/>
              </a:rPr>
              <a:t>5</a:t>
            </a:r>
          </a:p>
          <a:p>
            <a:pPr marL="0" indent="0">
              <a:buNone/>
            </a:pPr>
            <a:r>
              <a:rPr lang="en-AU" sz="2000" dirty="0" smtClean="0">
                <a:solidFill>
                  <a:srgbClr val="FF0000"/>
                </a:solidFill>
                <a:latin typeface="Courier New" pitchFamily="49" charset="0"/>
                <a:cs typeface="Courier New" pitchFamily="49" charset="0"/>
              </a:rPr>
              <a:t>n2 </a:t>
            </a:r>
            <a:r>
              <a:rPr lang="en-AU" sz="2000" dirty="0">
                <a:solidFill>
                  <a:srgbClr val="FF0000"/>
                </a:solidFill>
                <a:latin typeface="Courier New" pitchFamily="49" charset="0"/>
                <a:cs typeface="Courier New" pitchFamily="49" charset="0"/>
              </a:rPr>
              <a:t>&lt;- 1</a:t>
            </a:r>
            <a:r>
              <a:rPr lang="en-AU" sz="2000" dirty="0" smtClean="0">
                <a:solidFill>
                  <a:srgbClr val="FF0000"/>
                </a:solidFill>
                <a:latin typeface="Courier New" pitchFamily="49" charset="0"/>
                <a:cs typeface="Courier New" pitchFamily="49" charset="0"/>
              </a:rPr>
              <a:t>5</a:t>
            </a:r>
            <a:endParaRPr lang="en-AU" sz="2000" dirty="0">
              <a:solidFill>
                <a:srgbClr val="FF0000"/>
              </a:solidFill>
              <a:latin typeface="Courier New" pitchFamily="49" charset="0"/>
              <a:cs typeface="Courier New" pitchFamily="49" charset="0"/>
            </a:endParaRPr>
          </a:p>
          <a:p>
            <a:pPr marL="0" indent="0">
              <a:buNone/>
            </a:pPr>
            <a:r>
              <a:rPr lang="en-AU" sz="2000" dirty="0">
                <a:latin typeface="Courier New" pitchFamily="49" charset="0"/>
                <a:cs typeface="Courier New" pitchFamily="49" charset="0"/>
              </a:rPr>
              <a:t>d  &lt;- 2</a:t>
            </a:r>
          </a:p>
          <a:p>
            <a:pPr marL="0" indent="0">
              <a:buNone/>
            </a:pPr>
            <a:r>
              <a:rPr lang="en-AU" sz="2000" dirty="0" err="1">
                <a:latin typeface="Courier New" pitchFamily="49" charset="0"/>
                <a:cs typeface="Courier New" pitchFamily="49" charset="0"/>
              </a:rPr>
              <a:t>sd</a:t>
            </a:r>
            <a:r>
              <a:rPr lang="en-AU" sz="2000" dirty="0">
                <a:latin typeface="Courier New" pitchFamily="49" charset="0"/>
                <a:cs typeface="Courier New" pitchFamily="49" charset="0"/>
              </a:rPr>
              <a:t> &lt;- 2.45</a:t>
            </a:r>
          </a:p>
          <a:p>
            <a:pPr marL="0" indent="0">
              <a:buNone/>
            </a:pPr>
            <a:endParaRPr lang="en-AU" sz="2000" dirty="0">
              <a:latin typeface="Courier New" pitchFamily="49" charset="0"/>
              <a:cs typeface="Courier New" pitchFamily="49" charset="0"/>
            </a:endParaRPr>
          </a:p>
          <a:p>
            <a:pPr marL="0" indent="0">
              <a:buNone/>
            </a:pPr>
            <a:r>
              <a:rPr lang="en-AU" sz="2000" dirty="0">
                <a:latin typeface="Courier New" pitchFamily="49" charset="0"/>
                <a:cs typeface="Courier New" pitchFamily="49" charset="0"/>
              </a:rPr>
              <a:t>p &lt;- NULL</a:t>
            </a:r>
          </a:p>
          <a:p>
            <a:pPr marL="0" indent="0">
              <a:buNone/>
            </a:pPr>
            <a:r>
              <a:rPr lang="en-AU" sz="2000" dirty="0">
                <a:latin typeface="Courier New" pitchFamily="49" charset="0"/>
                <a:cs typeface="Courier New" pitchFamily="49" charset="0"/>
              </a:rPr>
              <a:t>for (i in 1:10000) {</a:t>
            </a:r>
          </a:p>
          <a:p>
            <a:pPr marL="0" indent="0">
              <a:buNone/>
            </a:pPr>
            <a:r>
              <a:rPr lang="en-AU" sz="2000" dirty="0">
                <a:latin typeface="Courier New" pitchFamily="49" charset="0"/>
                <a:cs typeface="Courier New" pitchFamily="49" charset="0"/>
              </a:rPr>
              <a:t>    data1 &lt;- </a:t>
            </a:r>
            <a:r>
              <a:rPr lang="en-AU" sz="2000" dirty="0" err="1">
                <a:latin typeface="Courier New" pitchFamily="49" charset="0"/>
                <a:cs typeface="Courier New" pitchFamily="49" charset="0"/>
              </a:rPr>
              <a:t>rnorm</a:t>
            </a:r>
            <a:r>
              <a:rPr lang="en-AU" sz="2000" dirty="0">
                <a:latin typeface="Courier New" pitchFamily="49" charset="0"/>
                <a:cs typeface="Courier New" pitchFamily="49" charset="0"/>
              </a:rPr>
              <a:t>(n1, mean=0, </a:t>
            </a:r>
            <a:r>
              <a:rPr lang="en-AU" sz="2000" dirty="0" err="1">
                <a:latin typeface="Courier New" pitchFamily="49" charset="0"/>
                <a:cs typeface="Courier New" pitchFamily="49" charset="0"/>
              </a:rPr>
              <a:t>sd</a:t>
            </a:r>
            <a:r>
              <a:rPr lang="en-AU" sz="2000" dirty="0">
                <a:latin typeface="Courier New" pitchFamily="49" charset="0"/>
                <a:cs typeface="Courier New" pitchFamily="49" charset="0"/>
              </a:rPr>
              <a:t>=</a:t>
            </a:r>
            <a:r>
              <a:rPr lang="en-AU" sz="2000" dirty="0" err="1">
                <a:latin typeface="Courier New" pitchFamily="49" charset="0"/>
                <a:cs typeface="Courier New" pitchFamily="49" charset="0"/>
              </a:rPr>
              <a:t>sd</a:t>
            </a:r>
            <a:r>
              <a:rPr lang="en-AU" sz="2000" dirty="0">
                <a:latin typeface="Courier New" pitchFamily="49" charset="0"/>
                <a:cs typeface="Courier New" pitchFamily="49" charset="0"/>
              </a:rPr>
              <a:t>)</a:t>
            </a:r>
          </a:p>
          <a:p>
            <a:pPr marL="0" indent="0">
              <a:buNone/>
            </a:pPr>
            <a:r>
              <a:rPr lang="en-AU" sz="2000" dirty="0">
                <a:latin typeface="Courier New" pitchFamily="49" charset="0"/>
                <a:cs typeface="Courier New" pitchFamily="49" charset="0"/>
              </a:rPr>
              <a:t>    data2 &lt;- </a:t>
            </a:r>
            <a:r>
              <a:rPr lang="en-AU" sz="2000" dirty="0" err="1">
                <a:latin typeface="Courier New" pitchFamily="49" charset="0"/>
                <a:cs typeface="Courier New" pitchFamily="49" charset="0"/>
              </a:rPr>
              <a:t>rnorm</a:t>
            </a:r>
            <a:r>
              <a:rPr lang="en-AU" sz="2000" dirty="0">
                <a:latin typeface="Courier New" pitchFamily="49" charset="0"/>
                <a:cs typeface="Courier New" pitchFamily="49" charset="0"/>
              </a:rPr>
              <a:t>(n2, mean=d, </a:t>
            </a:r>
            <a:r>
              <a:rPr lang="en-AU" sz="2000" dirty="0" err="1">
                <a:latin typeface="Courier New" pitchFamily="49" charset="0"/>
                <a:cs typeface="Courier New" pitchFamily="49" charset="0"/>
              </a:rPr>
              <a:t>sd</a:t>
            </a:r>
            <a:r>
              <a:rPr lang="en-AU" sz="2000" dirty="0">
                <a:latin typeface="Courier New" pitchFamily="49" charset="0"/>
                <a:cs typeface="Courier New" pitchFamily="49" charset="0"/>
              </a:rPr>
              <a:t>=</a:t>
            </a:r>
            <a:r>
              <a:rPr lang="en-AU" sz="2000" dirty="0" err="1">
                <a:latin typeface="Courier New" pitchFamily="49" charset="0"/>
                <a:cs typeface="Courier New" pitchFamily="49" charset="0"/>
              </a:rPr>
              <a:t>sd</a:t>
            </a:r>
            <a:r>
              <a:rPr lang="en-AU" sz="2000" dirty="0">
                <a:latin typeface="Courier New" pitchFamily="49" charset="0"/>
                <a:cs typeface="Courier New" pitchFamily="49" charset="0"/>
              </a:rPr>
              <a:t>)</a:t>
            </a:r>
          </a:p>
          <a:p>
            <a:pPr marL="0" indent="0">
              <a:buNone/>
            </a:pPr>
            <a:endParaRPr lang="en-AU" sz="2000" dirty="0">
              <a:latin typeface="Courier New" pitchFamily="49" charset="0"/>
              <a:cs typeface="Courier New" pitchFamily="49" charset="0"/>
            </a:endParaRPr>
          </a:p>
          <a:p>
            <a:pPr marL="0" indent="0">
              <a:buNone/>
            </a:pPr>
            <a:r>
              <a:rPr lang="en-AU" sz="2000" dirty="0">
                <a:latin typeface="Courier New" pitchFamily="49" charset="0"/>
                <a:cs typeface="Courier New" pitchFamily="49" charset="0"/>
              </a:rPr>
              <a:t>    p &lt;- c(p, </a:t>
            </a:r>
            <a:r>
              <a:rPr lang="en-AU" sz="2000" dirty="0" err="1">
                <a:latin typeface="Courier New" pitchFamily="49" charset="0"/>
                <a:cs typeface="Courier New" pitchFamily="49" charset="0"/>
              </a:rPr>
              <a:t>t.test</a:t>
            </a:r>
            <a:r>
              <a:rPr lang="en-AU" sz="2000" dirty="0">
                <a:latin typeface="Courier New" pitchFamily="49" charset="0"/>
                <a:cs typeface="Courier New" pitchFamily="49" charset="0"/>
              </a:rPr>
              <a:t>(data1, data2)$</a:t>
            </a:r>
            <a:r>
              <a:rPr lang="en-AU" sz="2000" dirty="0" err="1">
                <a:latin typeface="Courier New" pitchFamily="49" charset="0"/>
                <a:cs typeface="Courier New" pitchFamily="49" charset="0"/>
              </a:rPr>
              <a:t>p.value</a:t>
            </a:r>
            <a:r>
              <a:rPr lang="en-AU" sz="2000" dirty="0">
                <a:latin typeface="Courier New" pitchFamily="49" charset="0"/>
                <a:cs typeface="Courier New" pitchFamily="49" charset="0"/>
              </a:rPr>
              <a:t>)</a:t>
            </a:r>
          </a:p>
          <a:p>
            <a:pPr marL="0" indent="0">
              <a:buNone/>
            </a:pPr>
            <a:r>
              <a:rPr lang="en-AU" sz="2000" dirty="0">
                <a:latin typeface="Courier New" pitchFamily="49" charset="0"/>
                <a:cs typeface="Courier New" pitchFamily="49" charset="0"/>
              </a:rPr>
              <a:t>}</a:t>
            </a:r>
          </a:p>
          <a:p>
            <a:pPr marL="0" indent="0">
              <a:buNone/>
            </a:pPr>
            <a:endParaRPr lang="en-AU" sz="2000" dirty="0">
              <a:latin typeface="Courier New" pitchFamily="49" charset="0"/>
              <a:cs typeface="Courier New" pitchFamily="49" charset="0"/>
            </a:endParaRPr>
          </a:p>
          <a:p>
            <a:pPr marL="0" indent="0">
              <a:buNone/>
            </a:pPr>
            <a:r>
              <a:rPr lang="en-AU" sz="2000" dirty="0">
                <a:latin typeface="Courier New" pitchFamily="49" charset="0"/>
                <a:cs typeface="Courier New" pitchFamily="49" charset="0"/>
              </a:rPr>
              <a:t>sum(p &lt; 0.05) / length(p</a:t>
            </a:r>
            <a:r>
              <a:rPr lang="en-AU" sz="2000" dirty="0" smtClean="0">
                <a:latin typeface="Courier New" pitchFamily="49" charset="0"/>
                <a:cs typeface="Courier New" pitchFamily="49" charset="0"/>
              </a:rPr>
              <a:t>)</a:t>
            </a:r>
            <a:endParaRPr lang="en-AU" sz="2000" dirty="0">
              <a:latin typeface="Courier New" pitchFamily="49" charset="0"/>
              <a:cs typeface="Courier New" pitchFamily="49" charset="0"/>
            </a:endParaRPr>
          </a:p>
        </p:txBody>
      </p:sp>
    </p:spTree>
    <p:extLst>
      <p:ext uri="{BB962C8B-B14F-4D97-AF65-F5344CB8AC3E}">
        <p14:creationId xmlns:p14="http://schemas.microsoft.com/office/powerpoint/2010/main" val="27547171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Example: new simulation</a:t>
            </a:r>
            <a:endParaRPr lang="en-AU" dirty="0"/>
          </a:p>
        </p:txBody>
      </p:sp>
      <p:sp>
        <p:nvSpPr>
          <p:cNvPr id="3" name="Content Placeholder 2"/>
          <p:cNvSpPr>
            <a:spLocks noGrp="1"/>
          </p:cNvSpPr>
          <p:nvPr>
            <p:ph idx="1"/>
          </p:nvPr>
        </p:nvSpPr>
        <p:spPr/>
        <p:txBody>
          <a:bodyPr/>
          <a:lstStyle/>
          <a:p>
            <a:pPr marL="0" indent="0">
              <a:buNone/>
            </a:pPr>
            <a:r>
              <a:rPr lang="en-AU" sz="2000" dirty="0">
                <a:solidFill>
                  <a:srgbClr val="FF0000"/>
                </a:solidFill>
                <a:latin typeface="Courier New" pitchFamily="49" charset="0"/>
                <a:cs typeface="Courier New" pitchFamily="49" charset="0"/>
              </a:rPr>
              <a:t>n1 &lt;- 3</a:t>
            </a:r>
            <a:r>
              <a:rPr lang="en-AU" sz="2000" dirty="0" smtClean="0">
                <a:solidFill>
                  <a:srgbClr val="FF0000"/>
                </a:solidFill>
                <a:latin typeface="Courier New" pitchFamily="49" charset="0"/>
                <a:cs typeface="Courier New" pitchFamily="49" charset="0"/>
              </a:rPr>
              <a:t>5</a:t>
            </a:r>
          </a:p>
          <a:p>
            <a:pPr marL="0" indent="0">
              <a:buNone/>
            </a:pPr>
            <a:r>
              <a:rPr lang="en-AU" sz="2000" dirty="0" smtClean="0">
                <a:solidFill>
                  <a:srgbClr val="FF0000"/>
                </a:solidFill>
                <a:latin typeface="Courier New" pitchFamily="49" charset="0"/>
                <a:cs typeface="Courier New" pitchFamily="49" charset="0"/>
              </a:rPr>
              <a:t>n2 </a:t>
            </a:r>
            <a:r>
              <a:rPr lang="en-AU" sz="2000" dirty="0">
                <a:solidFill>
                  <a:srgbClr val="FF0000"/>
                </a:solidFill>
                <a:latin typeface="Courier New" pitchFamily="49" charset="0"/>
                <a:cs typeface="Courier New" pitchFamily="49" charset="0"/>
              </a:rPr>
              <a:t>&lt;- 1</a:t>
            </a:r>
            <a:r>
              <a:rPr lang="en-AU" sz="2000" dirty="0" smtClean="0">
                <a:solidFill>
                  <a:srgbClr val="FF0000"/>
                </a:solidFill>
                <a:latin typeface="Courier New" pitchFamily="49" charset="0"/>
                <a:cs typeface="Courier New" pitchFamily="49" charset="0"/>
              </a:rPr>
              <a:t>5</a:t>
            </a:r>
            <a:endParaRPr lang="en-AU" sz="2000" dirty="0">
              <a:solidFill>
                <a:srgbClr val="FF0000"/>
              </a:solidFill>
              <a:latin typeface="Courier New" pitchFamily="49" charset="0"/>
              <a:cs typeface="Courier New" pitchFamily="49" charset="0"/>
            </a:endParaRPr>
          </a:p>
          <a:p>
            <a:pPr marL="0" indent="0">
              <a:buNone/>
            </a:pPr>
            <a:r>
              <a:rPr lang="en-AU" sz="2000" dirty="0">
                <a:latin typeface="Courier New" pitchFamily="49" charset="0"/>
                <a:cs typeface="Courier New" pitchFamily="49" charset="0"/>
              </a:rPr>
              <a:t>d  &lt;- 2</a:t>
            </a:r>
          </a:p>
          <a:p>
            <a:pPr marL="0" indent="0">
              <a:buNone/>
            </a:pPr>
            <a:r>
              <a:rPr lang="en-AU" sz="2000" dirty="0" err="1">
                <a:latin typeface="Courier New" pitchFamily="49" charset="0"/>
                <a:cs typeface="Courier New" pitchFamily="49" charset="0"/>
              </a:rPr>
              <a:t>sd</a:t>
            </a:r>
            <a:r>
              <a:rPr lang="en-AU" sz="2000" dirty="0">
                <a:latin typeface="Courier New" pitchFamily="49" charset="0"/>
                <a:cs typeface="Courier New" pitchFamily="49" charset="0"/>
              </a:rPr>
              <a:t> &lt;- 2.45</a:t>
            </a:r>
          </a:p>
          <a:p>
            <a:pPr marL="0" indent="0">
              <a:buNone/>
            </a:pPr>
            <a:endParaRPr lang="en-AU" sz="2000" dirty="0">
              <a:latin typeface="Courier New" pitchFamily="49" charset="0"/>
              <a:cs typeface="Courier New" pitchFamily="49" charset="0"/>
            </a:endParaRPr>
          </a:p>
          <a:p>
            <a:pPr marL="0" indent="0">
              <a:buNone/>
            </a:pPr>
            <a:r>
              <a:rPr lang="en-AU" sz="2000" dirty="0">
                <a:latin typeface="Courier New" pitchFamily="49" charset="0"/>
                <a:cs typeface="Courier New" pitchFamily="49" charset="0"/>
              </a:rPr>
              <a:t>p &lt;- NULL</a:t>
            </a:r>
          </a:p>
          <a:p>
            <a:pPr marL="0" indent="0">
              <a:buNone/>
            </a:pPr>
            <a:r>
              <a:rPr lang="en-AU" sz="2000" dirty="0">
                <a:latin typeface="Courier New" pitchFamily="49" charset="0"/>
                <a:cs typeface="Courier New" pitchFamily="49" charset="0"/>
              </a:rPr>
              <a:t>for (i in 1:10000) {</a:t>
            </a:r>
          </a:p>
          <a:p>
            <a:pPr marL="0" indent="0">
              <a:buNone/>
            </a:pPr>
            <a:r>
              <a:rPr lang="en-AU" sz="2000" dirty="0">
                <a:latin typeface="Courier New" pitchFamily="49" charset="0"/>
                <a:cs typeface="Courier New" pitchFamily="49" charset="0"/>
              </a:rPr>
              <a:t>    data1 &lt;- </a:t>
            </a:r>
            <a:r>
              <a:rPr lang="en-AU" sz="2000" dirty="0" err="1">
                <a:latin typeface="Courier New" pitchFamily="49" charset="0"/>
                <a:cs typeface="Courier New" pitchFamily="49" charset="0"/>
              </a:rPr>
              <a:t>rnorm</a:t>
            </a:r>
            <a:r>
              <a:rPr lang="en-AU" sz="2000" dirty="0">
                <a:latin typeface="Courier New" pitchFamily="49" charset="0"/>
                <a:cs typeface="Courier New" pitchFamily="49" charset="0"/>
              </a:rPr>
              <a:t>(n1, mean=0, </a:t>
            </a:r>
            <a:r>
              <a:rPr lang="en-AU" sz="2000" dirty="0" err="1">
                <a:latin typeface="Courier New" pitchFamily="49" charset="0"/>
                <a:cs typeface="Courier New" pitchFamily="49" charset="0"/>
              </a:rPr>
              <a:t>sd</a:t>
            </a:r>
            <a:r>
              <a:rPr lang="en-AU" sz="2000" dirty="0">
                <a:latin typeface="Courier New" pitchFamily="49" charset="0"/>
                <a:cs typeface="Courier New" pitchFamily="49" charset="0"/>
              </a:rPr>
              <a:t>=</a:t>
            </a:r>
            <a:r>
              <a:rPr lang="en-AU" sz="2000" dirty="0" err="1">
                <a:latin typeface="Courier New" pitchFamily="49" charset="0"/>
                <a:cs typeface="Courier New" pitchFamily="49" charset="0"/>
              </a:rPr>
              <a:t>sd</a:t>
            </a:r>
            <a:r>
              <a:rPr lang="en-AU" sz="2000" dirty="0">
                <a:latin typeface="Courier New" pitchFamily="49" charset="0"/>
                <a:cs typeface="Courier New" pitchFamily="49" charset="0"/>
              </a:rPr>
              <a:t>)</a:t>
            </a:r>
          </a:p>
          <a:p>
            <a:pPr marL="0" indent="0">
              <a:buNone/>
            </a:pPr>
            <a:r>
              <a:rPr lang="en-AU" sz="2000" dirty="0">
                <a:latin typeface="Courier New" pitchFamily="49" charset="0"/>
                <a:cs typeface="Courier New" pitchFamily="49" charset="0"/>
              </a:rPr>
              <a:t>    data2 &lt;- </a:t>
            </a:r>
            <a:r>
              <a:rPr lang="en-AU" sz="2000" dirty="0" err="1">
                <a:latin typeface="Courier New" pitchFamily="49" charset="0"/>
                <a:cs typeface="Courier New" pitchFamily="49" charset="0"/>
              </a:rPr>
              <a:t>rnorm</a:t>
            </a:r>
            <a:r>
              <a:rPr lang="en-AU" sz="2000" dirty="0">
                <a:latin typeface="Courier New" pitchFamily="49" charset="0"/>
                <a:cs typeface="Courier New" pitchFamily="49" charset="0"/>
              </a:rPr>
              <a:t>(n2, mean=d, </a:t>
            </a:r>
            <a:r>
              <a:rPr lang="en-AU" sz="2000" dirty="0" err="1">
                <a:latin typeface="Courier New" pitchFamily="49" charset="0"/>
                <a:cs typeface="Courier New" pitchFamily="49" charset="0"/>
              </a:rPr>
              <a:t>sd</a:t>
            </a:r>
            <a:r>
              <a:rPr lang="en-AU" sz="2000" dirty="0">
                <a:latin typeface="Courier New" pitchFamily="49" charset="0"/>
                <a:cs typeface="Courier New" pitchFamily="49" charset="0"/>
              </a:rPr>
              <a:t>=</a:t>
            </a:r>
            <a:r>
              <a:rPr lang="en-AU" sz="2000" dirty="0" err="1">
                <a:latin typeface="Courier New" pitchFamily="49" charset="0"/>
                <a:cs typeface="Courier New" pitchFamily="49" charset="0"/>
              </a:rPr>
              <a:t>sd</a:t>
            </a:r>
            <a:r>
              <a:rPr lang="en-AU" sz="2000" dirty="0">
                <a:latin typeface="Courier New" pitchFamily="49" charset="0"/>
                <a:cs typeface="Courier New" pitchFamily="49" charset="0"/>
              </a:rPr>
              <a:t>)</a:t>
            </a:r>
          </a:p>
          <a:p>
            <a:pPr marL="0" indent="0">
              <a:buNone/>
            </a:pPr>
            <a:endParaRPr lang="en-AU" sz="2000" dirty="0">
              <a:latin typeface="Courier New" pitchFamily="49" charset="0"/>
              <a:cs typeface="Courier New" pitchFamily="49" charset="0"/>
            </a:endParaRPr>
          </a:p>
          <a:p>
            <a:pPr marL="0" indent="0">
              <a:buNone/>
            </a:pPr>
            <a:r>
              <a:rPr lang="en-AU" sz="2000" dirty="0">
                <a:latin typeface="Courier New" pitchFamily="49" charset="0"/>
                <a:cs typeface="Courier New" pitchFamily="49" charset="0"/>
              </a:rPr>
              <a:t>    p &lt;- c(p, </a:t>
            </a:r>
            <a:r>
              <a:rPr lang="en-AU" sz="2000" dirty="0" err="1">
                <a:latin typeface="Courier New" pitchFamily="49" charset="0"/>
                <a:cs typeface="Courier New" pitchFamily="49" charset="0"/>
              </a:rPr>
              <a:t>t.test</a:t>
            </a:r>
            <a:r>
              <a:rPr lang="en-AU" sz="2000" dirty="0">
                <a:latin typeface="Courier New" pitchFamily="49" charset="0"/>
                <a:cs typeface="Courier New" pitchFamily="49" charset="0"/>
              </a:rPr>
              <a:t>(data1, data2)$</a:t>
            </a:r>
            <a:r>
              <a:rPr lang="en-AU" sz="2000" dirty="0" err="1">
                <a:latin typeface="Courier New" pitchFamily="49" charset="0"/>
                <a:cs typeface="Courier New" pitchFamily="49" charset="0"/>
              </a:rPr>
              <a:t>p.value</a:t>
            </a:r>
            <a:r>
              <a:rPr lang="en-AU" sz="2000" dirty="0">
                <a:latin typeface="Courier New" pitchFamily="49" charset="0"/>
                <a:cs typeface="Courier New" pitchFamily="49" charset="0"/>
              </a:rPr>
              <a:t>)</a:t>
            </a:r>
          </a:p>
          <a:p>
            <a:pPr marL="0" indent="0">
              <a:buNone/>
            </a:pPr>
            <a:r>
              <a:rPr lang="en-AU" sz="2000" dirty="0">
                <a:latin typeface="Courier New" pitchFamily="49" charset="0"/>
                <a:cs typeface="Courier New" pitchFamily="49" charset="0"/>
              </a:rPr>
              <a:t>}</a:t>
            </a:r>
          </a:p>
          <a:p>
            <a:pPr marL="0" indent="0">
              <a:buNone/>
            </a:pPr>
            <a:endParaRPr lang="en-AU" sz="2000" dirty="0">
              <a:latin typeface="Courier New" pitchFamily="49" charset="0"/>
              <a:cs typeface="Courier New" pitchFamily="49" charset="0"/>
            </a:endParaRPr>
          </a:p>
          <a:p>
            <a:pPr marL="0" indent="0">
              <a:buNone/>
            </a:pPr>
            <a:r>
              <a:rPr lang="en-AU" sz="2000" dirty="0">
                <a:latin typeface="Courier New" pitchFamily="49" charset="0"/>
                <a:cs typeface="Courier New" pitchFamily="49" charset="0"/>
              </a:rPr>
              <a:t>sum(p &lt; 0.05) / length(p)</a:t>
            </a:r>
          </a:p>
          <a:p>
            <a:pPr marL="0" indent="0">
              <a:buNone/>
            </a:pPr>
            <a:r>
              <a:rPr lang="en-AU" sz="2000" b="1" dirty="0">
                <a:solidFill>
                  <a:srgbClr val="FF0000"/>
                </a:solidFill>
                <a:latin typeface="Courier New" pitchFamily="49" charset="0"/>
                <a:cs typeface="Courier New" pitchFamily="49" charset="0"/>
              </a:rPr>
              <a:t>[1] </a:t>
            </a:r>
            <a:r>
              <a:rPr lang="en-AU" sz="2000" b="1" dirty="0" smtClean="0">
                <a:solidFill>
                  <a:srgbClr val="FF0000"/>
                </a:solidFill>
                <a:latin typeface="Courier New" pitchFamily="49" charset="0"/>
                <a:cs typeface="Courier New" pitchFamily="49" charset="0"/>
              </a:rPr>
              <a:t>0.7239</a:t>
            </a:r>
            <a:endParaRPr lang="en-AU" sz="2000" b="1" dirty="0">
              <a:solidFill>
                <a:srgbClr val="FF0000"/>
              </a:solidFill>
              <a:latin typeface="Courier New" pitchFamily="49" charset="0"/>
              <a:cs typeface="Courier New" pitchFamily="49" charset="0"/>
            </a:endParaRPr>
          </a:p>
        </p:txBody>
      </p:sp>
    </p:spTree>
    <p:extLst>
      <p:ext uri="{BB962C8B-B14F-4D97-AF65-F5344CB8AC3E}">
        <p14:creationId xmlns:p14="http://schemas.microsoft.com/office/powerpoint/2010/main" val="35585957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5"/>
          <p:cNvSpPr>
            <a:spLocks noGrp="1" noChangeArrowheads="1"/>
          </p:cNvSpPr>
          <p:nvPr>
            <p:ph idx="1"/>
          </p:nvPr>
        </p:nvSpPr>
        <p:spPr>
          <a:xfrm>
            <a:off x="444500" y="1771652"/>
            <a:ext cx="8229600" cy="1866901"/>
          </a:xfrm>
        </p:spPr>
        <p:txBody>
          <a:bodyPr/>
          <a:lstStyle/>
          <a:p>
            <a:pPr algn="ctr" eaLnBrk="1" hangingPunct="1">
              <a:buFont typeface="Arial" charset="0"/>
              <a:buNone/>
            </a:pPr>
            <a:r>
              <a:rPr lang="en-AU" sz="13800" b="1" dirty="0" smtClean="0">
                <a:latin typeface="Arial" charset="0"/>
                <a:cs typeface="Arial" charset="0"/>
                <a:sym typeface="Symbol" pitchFamily="18" charset="2"/>
              </a:rPr>
              <a:t></a:t>
            </a:r>
          </a:p>
        </p:txBody>
      </p:sp>
      <p:sp>
        <p:nvSpPr>
          <p:cNvPr id="3" name="Rectangle 5"/>
          <p:cNvSpPr txBox="1">
            <a:spLocks noChangeArrowheads="1"/>
          </p:cNvSpPr>
          <p:nvPr/>
        </p:nvSpPr>
        <p:spPr bwMode="auto">
          <a:xfrm>
            <a:off x="444500" y="152401"/>
            <a:ext cx="822960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eaLnBrk="1" hangingPunct="1">
              <a:buFont typeface="Arial" charset="0"/>
              <a:buNone/>
            </a:pPr>
            <a:r>
              <a:rPr lang="en-AU" sz="13800" dirty="0" smtClean="0">
                <a:solidFill>
                  <a:prstClr val="black"/>
                </a:solidFill>
                <a:latin typeface="Arial" charset="0"/>
                <a:cs typeface="Arial" charset="0"/>
              </a:rPr>
              <a:t>I</a:t>
            </a:r>
          </a:p>
        </p:txBody>
      </p:sp>
      <p:sp>
        <p:nvSpPr>
          <p:cNvPr id="4" name="Rectangle 5"/>
          <p:cNvSpPr txBox="1">
            <a:spLocks noChangeArrowheads="1"/>
          </p:cNvSpPr>
          <p:nvPr/>
        </p:nvSpPr>
        <p:spPr bwMode="auto">
          <a:xfrm>
            <a:off x="444500" y="3886199"/>
            <a:ext cx="8229600" cy="1885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eaLnBrk="1" hangingPunct="1">
              <a:buFont typeface="Arial" charset="0"/>
              <a:buNone/>
            </a:pPr>
            <a:r>
              <a:rPr lang="en-AU" sz="13800" dirty="0" smtClean="0">
                <a:solidFill>
                  <a:prstClr val="black"/>
                </a:solidFill>
                <a:latin typeface="Arial" charset="0"/>
                <a:cs typeface="Arial" charset="0"/>
                <a:sym typeface="Symbol" pitchFamily="18" charset="2"/>
              </a:rPr>
              <a:t>?</a:t>
            </a:r>
          </a:p>
        </p:txBody>
      </p:sp>
    </p:spTree>
    <p:extLst>
      <p:ext uri="{BB962C8B-B14F-4D97-AF65-F5344CB8AC3E}">
        <p14:creationId xmlns:p14="http://schemas.microsoft.com/office/powerpoint/2010/main" val="17136291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Example: new simulation</a:t>
            </a:r>
            <a:endParaRPr lang="en-AU" dirty="0"/>
          </a:p>
        </p:txBody>
      </p:sp>
      <p:sp>
        <p:nvSpPr>
          <p:cNvPr id="3" name="Content Placeholder 2"/>
          <p:cNvSpPr>
            <a:spLocks noGrp="1"/>
          </p:cNvSpPr>
          <p:nvPr>
            <p:ph idx="1"/>
          </p:nvPr>
        </p:nvSpPr>
        <p:spPr/>
        <p:txBody>
          <a:bodyPr/>
          <a:lstStyle/>
          <a:p>
            <a:pPr marL="0" indent="0">
              <a:buNone/>
            </a:pPr>
            <a:r>
              <a:rPr lang="en-AU" sz="2000" dirty="0">
                <a:solidFill>
                  <a:srgbClr val="FF0000"/>
                </a:solidFill>
                <a:latin typeface="Courier New" pitchFamily="49" charset="0"/>
                <a:cs typeface="Courier New" pitchFamily="49" charset="0"/>
              </a:rPr>
              <a:t>n1 &lt;- </a:t>
            </a:r>
            <a:r>
              <a:rPr lang="en-AU" sz="2000" dirty="0" smtClean="0">
                <a:solidFill>
                  <a:srgbClr val="FF0000"/>
                </a:solidFill>
                <a:latin typeface="Courier New" pitchFamily="49" charset="0"/>
                <a:cs typeface="Courier New" pitchFamily="49" charset="0"/>
              </a:rPr>
              <a:t>55</a:t>
            </a:r>
          </a:p>
          <a:p>
            <a:pPr marL="0" indent="0">
              <a:buNone/>
            </a:pPr>
            <a:r>
              <a:rPr lang="en-AU" sz="2000" dirty="0" smtClean="0">
                <a:solidFill>
                  <a:srgbClr val="FF0000"/>
                </a:solidFill>
                <a:latin typeface="Courier New" pitchFamily="49" charset="0"/>
                <a:cs typeface="Courier New" pitchFamily="49" charset="0"/>
              </a:rPr>
              <a:t>n2 </a:t>
            </a:r>
            <a:r>
              <a:rPr lang="en-AU" sz="2000" dirty="0">
                <a:solidFill>
                  <a:srgbClr val="FF0000"/>
                </a:solidFill>
                <a:latin typeface="Courier New" pitchFamily="49" charset="0"/>
                <a:cs typeface="Courier New" pitchFamily="49" charset="0"/>
              </a:rPr>
              <a:t>&lt;- 1</a:t>
            </a:r>
            <a:r>
              <a:rPr lang="en-AU" sz="2000" dirty="0" smtClean="0">
                <a:solidFill>
                  <a:srgbClr val="FF0000"/>
                </a:solidFill>
                <a:latin typeface="Courier New" pitchFamily="49" charset="0"/>
                <a:cs typeface="Courier New" pitchFamily="49" charset="0"/>
              </a:rPr>
              <a:t>5</a:t>
            </a:r>
            <a:endParaRPr lang="en-AU" sz="2000" dirty="0">
              <a:solidFill>
                <a:srgbClr val="FF0000"/>
              </a:solidFill>
              <a:latin typeface="Courier New" pitchFamily="49" charset="0"/>
              <a:cs typeface="Courier New" pitchFamily="49" charset="0"/>
            </a:endParaRPr>
          </a:p>
          <a:p>
            <a:pPr marL="0" indent="0">
              <a:buNone/>
            </a:pPr>
            <a:r>
              <a:rPr lang="en-AU" sz="2000" dirty="0">
                <a:latin typeface="Courier New" pitchFamily="49" charset="0"/>
                <a:cs typeface="Courier New" pitchFamily="49" charset="0"/>
              </a:rPr>
              <a:t>d  &lt;- 2</a:t>
            </a:r>
          </a:p>
          <a:p>
            <a:pPr marL="0" indent="0">
              <a:buNone/>
            </a:pPr>
            <a:r>
              <a:rPr lang="en-AU" sz="2000" dirty="0" err="1">
                <a:latin typeface="Courier New" pitchFamily="49" charset="0"/>
                <a:cs typeface="Courier New" pitchFamily="49" charset="0"/>
              </a:rPr>
              <a:t>sd</a:t>
            </a:r>
            <a:r>
              <a:rPr lang="en-AU" sz="2000" dirty="0">
                <a:latin typeface="Courier New" pitchFamily="49" charset="0"/>
                <a:cs typeface="Courier New" pitchFamily="49" charset="0"/>
              </a:rPr>
              <a:t> &lt;- 2.45</a:t>
            </a:r>
          </a:p>
          <a:p>
            <a:pPr marL="0" indent="0">
              <a:buNone/>
            </a:pPr>
            <a:endParaRPr lang="en-AU" sz="2000" dirty="0">
              <a:latin typeface="Courier New" pitchFamily="49" charset="0"/>
              <a:cs typeface="Courier New" pitchFamily="49" charset="0"/>
            </a:endParaRPr>
          </a:p>
          <a:p>
            <a:pPr marL="0" indent="0">
              <a:buNone/>
            </a:pPr>
            <a:r>
              <a:rPr lang="en-AU" sz="2000" dirty="0">
                <a:latin typeface="Courier New" pitchFamily="49" charset="0"/>
                <a:cs typeface="Courier New" pitchFamily="49" charset="0"/>
              </a:rPr>
              <a:t>p &lt;- NULL</a:t>
            </a:r>
          </a:p>
          <a:p>
            <a:pPr marL="0" indent="0">
              <a:buNone/>
            </a:pPr>
            <a:r>
              <a:rPr lang="en-AU" sz="2000" dirty="0">
                <a:latin typeface="Courier New" pitchFamily="49" charset="0"/>
                <a:cs typeface="Courier New" pitchFamily="49" charset="0"/>
              </a:rPr>
              <a:t>for (i in 1:10000) {</a:t>
            </a:r>
          </a:p>
          <a:p>
            <a:pPr marL="0" indent="0">
              <a:buNone/>
            </a:pPr>
            <a:r>
              <a:rPr lang="en-AU" sz="2000" dirty="0">
                <a:latin typeface="Courier New" pitchFamily="49" charset="0"/>
                <a:cs typeface="Courier New" pitchFamily="49" charset="0"/>
              </a:rPr>
              <a:t>    data1 &lt;- </a:t>
            </a:r>
            <a:r>
              <a:rPr lang="en-AU" sz="2000" dirty="0" err="1">
                <a:latin typeface="Courier New" pitchFamily="49" charset="0"/>
                <a:cs typeface="Courier New" pitchFamily="49" charset="0"/>
              </a:rPr>
              <a:t>rnorm</a:t>
            </a:r>
            <a:r>
              <a:rPr lang="en-AU" sz="2000" dirty="0">
                <a:latin typeface="Courier New" pitchFamily="49" charset="0"/>
                <a:cs typeface="Courier New" pitchFamily="49" charset="0"/>
              </a:rPr>
              <a:t>(n1, mean=0, </a:t>
            </a:r>
            <a:r>
              <a:rPr lang="en-AU" sz="2000" dirty="0" err="1">
                <a:latin typeface="Courier New" pitchFamily="49" charset="0"/>
                <a:cs typeface="Courier New" pitchFamily="49" charset="0"/>
              </a:rPr>
              <a:t>sd</a:t>
            </a:r>
            <a:r>
              <a:rPr lang="en-AU" sz="2000" dirty="0">
                <a:latin typeface="Courier New" pitchFamily="49" charset="0"/>
                <a:cs typeface="Courier New" pitchFamily="49" charset="0"/>
              </a:rPr>
              <a:t>=</a:t>
            </a:r>
            <a:r>
              <a:rPr lang="en-AU" sz="2000" dirty="0" err="1">
                <a:latin typeface="Courier New" pitchFamily="49" charset="0"/>
                <a:cs typeface="Courier New" pitchFamily="49" charset="0"/>
              </a:rPr>
              <a:t>sd</a:t>
            </a:r>
            <a:r>
              <a:rPr lang="en-AU" sz="2000" dirty="0">
                <a:latin typeface="Courier New" pitchFamily="49" charset="0"/>
                <a:cs typeface="Courier New" pitchFamily="49" charset="0"/>
              </a:rPr>
              <a:t>)</a:t>
            </a:r>
          </a:p>
          <a:p>
            <a:pPr marL="0" indent="0">
              <a:buNone/>
            </a:pPr>
            <a:r>
              <a:rPr lang="en-AU" sz="2000" dirty="0">
                <a:latin typeface="Courier New" pitchFamily="49" charset="0"/>
                <a:cs typeface="Courier New" pitchFamily="49" charset="0"/>
              </a:rPr>
              <a:t>    data2 &lt;- </a:t>
            </a:r>
            <a:r>
              <a:rPr lang="en-AU" sz="2000" dirty="0" err="1">
                <a:latin typeface="Courier New" pitchFamily="49" charset="0"/>
                <a:cs typeface="Courier New" pitchFamily="49" charset="0"/>
              </a:rPr>
              <a:t>rnorm</a:t>
            </a:r>
            <a:r>
              <a:rPr lang="en-AU" sz="2000" dirty="0">
                <a:latin typeface="Courier New" pitchFamily="49" charset="0"/>
                <a:cs typeface="Courier New" pitchFamily="49" charset="0"/>
              </a:rPr>
              <a:t>(n2, mean=d, </a:t>
            </a:r>
            <a:r>
              <a:rPr lang="en-AU" sz="2000" dirty="0" err="1">
                <a:latin typeface="Courier New" pitchFamily="49" charset="0"/>
                <a:cs typeface="Courier New" pitchFamily="49" charset="0"/>
              </a:rPr>
              <a:t>sd</a:t>
            </a:r>
            <a:r>
              <a:rPr lang="en-AU" sz="2000" dirty="0">
                <a:latin typeface="Courier New" pitchFamily="49" charset="0"/>
                <a:cs typeface="Courier New" pitchFamily="49" charset="0"/>
              </a:rPr>
              <a:t>=</a:t>
            </a:r>
            <a:r>
              <a:rPr lang="en-AU" sz="2000" dirty="0" err="1">
                <a:latin typeface="Courier New" pitchFamily="49" charset="0"/>
                <a:cs typeface="Courier New" pitchFamily="49" charset="0"/>
              </a:rPr>
              <a:t>sd</a:t>
            </a:r>
            <a:r>
              <a:rPr lang="en-AU" sz="2000" dirty="0">
                <a:latin typeface="Courier New" pitchFamily="49" charset="0"/>
                <a:cs typeface="Courier New" pitchFamily="49" charset="0"/>
              </a:rPr>
              <a:t>)</a:t>
            </a:r>
          </a:p>
          <a:p>
            <a:pPr marL="0" indent="0">
              <a:buNone/>
            </a:pPr>
            <a:endParaRPr lang="en-AU" sz="2000" dirty="0">
              <a:latin typeface="Courier New" pitchFamily="49" charset="0"/>
              <a:cs typeface="Courier New" pitchFamily="49" charset="0"/>
            </a:endParaRPr>
          </a:p>
          <a:p>
            <a:pPr marL="0" indent="0">
              <a:buNone/>
            </a:pPr>
            <a:r>
              <a:rPr lang="en-AU" sz="2000" dirty="0">
                <a:latin typeface="Courier New" pitchFamily="49" charset="0"/>
                <a:cs typeface="Courier New" pitchFamily="49" charset="0"/>
              </a:rPr>
              <a:t>    p &lt;- c(p, </a:t>
            </a:r>
            <a:r>
              <a:rPr lang="en-AU" sz="2000" dirty="0" err="1">
                <a:latin typeface="Courier New" pitchFamily="49" charset="0"/>
                <a:cs typeface="Courier New" pitchFamily="49" charset="0"/>
              </a:rPr>
              <a:t>t.test</a:t>
            </a:r>
            <a:r>
              <a:rPr lang="en-AU" sz="2000" dirty="0">
                <a:latin typeface="Courier New" pitchFamily="49" charset="0"/>
                <a:cs typeface="Courier New" pitchFamily="49" charset="0"/>
              </a:rPr>
              <a:t>(data1, data2)$</a:t>
            </a:r>
            <a:r>
              <a:rPr lang="en-AU" sz="2000" dirty="0" err="1">
                <a:latin typeface="Courier New" pitchFamily="49" charset="0"/>
                <a:cs typeface="Courier New" pitchFamily="49" charset="0"/>
              </a:rPr>
              <a:t>p.value</a:t>
            </a:r>
            <a:r>
              <a:rPr lang="en-AU" sz="2000" dirty="0">
                <a:latin typeface="Courier New" pitchFamily="49" charset="0"/>
                <a:cs typeface="Courier New" pitchFamily="49" charset="0"/>
              </a:rPr>
              <a:t>)</a:t>
            </a:r>
          </a:p>
          <a:p>
            <a:pPr marL="0" indent="0">
              <a:buNone/>
            </a:pPr>
            <a:r>
              <a:rPr lang="en-AU" sz="2000" dirty="0">
                <a:latin typeface="Courier New" pitchFamily="49" charset="0"/>
                <a:cs typeface="Courier New" pitchFamily="49" charset="0"/>
              </a:rPr>
              <a:t>}</a:t>
            </a:r>
          </a:p>
          <a:p>
            <a:pPr marL="0" indent="0">
              <a:buNone/>
            </a:pPr>
            <a:endParaRPr lang="en-AU" sz="2000" dirty="0">
              <a:latin typeface="Courier New" pitchFamily="49" charset="0"/>
              <a:cs typeface="Courier New" pitchFamily="49" charset="0"/>
            </a:endParaRPr>
          </a:p>
          <a:p>
            <a:pPr marL="0" indent="0">
              <a:buNone/>
            </a:pPr>
            <a:r>
              <a:rPr lang="en-AU" sz="2000" dirty="0">
                <a:latin typeface="Courier New" pitchFamily="49" charset="0"/>
                <a:cs typeface="Courier New" pitchFamily="49" charset="0"/>
              </a:rPr>
              <a:t>sum(p &lt; 0.05) / length(p)</a:t>
            </a:r>
          </a:p>
          <a:p>
            <a:pPr marL="0" indent="0">
              <a:buNone/>
            </a:pPr>
            <a:r>
              <a:rPr lang="en-AU" sz="2000" b="1" dirty="0">
                <a:solidFill>
                  <a:srgbClr val="FF0000"/>
                </a:solidFill>
                <a:latin typeface="Courier New" pitchFamily="49" charset="0"/>
                <a:cs typeface="Courier New" pitchFamily="49" charset="0"/>
              </a:rPr>
              <a:t>[1] </a:t>
            </a:r>
            <a:r>
              <a:rPr lang="en-AU" sz="2000" b="1" dirty="0" smtClean="0">
                <a:solidFill>
                  <a:srgbClr val="FF0000"/>
                </a:solidFill>
                <a:latin typeface="Courier New" pitchFamily="49" charset="0"/>
                <a:cs typeface="Courier New" pitchFamily="49" charset="0"/>
              </a:rPr>
              <a:t>0.769</a:t>
            </a:r>
            <a:endParaRPr lang="en-AU" sz="2000" b="1" dirty="0">
              <a:solidFill>
                <a:srgbClr val="FF0000"/>
              </a:solidFill>
              <a:latin typeface="Courier New" pitchFamily="49" charset="0"/>
              <a:cs typeface="Courier New" pitchFamily="49" charset="0"/>
            </a:endParaRPr>
          </a:p>
        </p:txBody>
      </p:sp>
    </p:spTree>
    <p:extLst>
      <p:ext uri="{BB962C8B-B14F-4D97-AF65-F5344CB8AC3E}">
        <p14:creationId xmlns:p14="http://schemas.microsoft.com/office/powerpoint/2010/main" val="26436565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3400" y="1995055"/>
            <a:ext cx="8229600" cy="1591292"/>
          </a:xfrm>
        </p:spPr>
        <p:txBody>
          <a:bodyPr/>
          <a:lstStyle/>
          <a:p>
            <a:r>
              <a:rPr lang="en-AU" dirty="0" smtClean="0"/>
              <a:t>Can we provide better access</a:t>
            </a:r>
            <a:br>
              <a:rPr lang="en-AU" dirty="0" smtClean="0"/>
            </a:br>
            <a:r>
              <a:rPr lang="en-AU" dirty="0" smtClean="0"/>
              <a:t>to these…</a:t>
            </a:r>
            <a:br>
              <a:rPr lang="en-AU" dirty="0" smtClean="0"/>
            </a:br>
            <a:r>
              <a:rPr lang="en-AU" dirty="0" smtClean="0"/>
              <a:t>… results</a:t>
            </a:r>
            <a:br>
              <a:rPr lang="en-AU" dirty="0" smtClean="0"/>
            </a:br>
            <a:r>
              <a:rPr lang="en-AU" dirty="0" smtClean="0"/>
              <a:t> …visualizations</a:t>
            </a:r>
            <a:br>
              <a:rPr lang="en-AU" dirty="0" smtClean="0"/>
            </a:br>
            <a:r>
              <a:rPr lang="en-AU" dirty="0" smtClean="0"/>
              <a:t>… applications ?</a:t>
            </a:r>
            <a:endParaRPr lang="en-AU" dirty="0"/>
          </a:p>
        </p:txBody>
      </p:sp>
    </p:spTree>
    <p:extLst>
      <p:ext uri="{BB962C8B-B14F-4D97-AF65-F5344CB8AC3E}">
        <p14:creationId xmlns:p14="http://schemas.microsoft.com/office/powerpoint/2010/main" val="30327699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1. Through a dedicated application</a:t>
            </a:r>
            <a:endParaRPr lang="en-AU" dirty="0"/>
          </a:p>
        </p:txBody>
      </p:sp>
      <p:sp>
        <p:nvSpPr>
          <p:cNvPr id="3" name="Text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6879310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smtClean="0"/>
              <a:t>Example: </a:t>
            </a:r>
            <a:r>
              <a:rPr lang="en-AU" dirty="0" err="1" smtClean="0"/>
              <a:t>limmaGUI</a:t>
            </a:r>
            <a:endParaRPr lang="en-AU"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914400"/>
            <a:ext cx="4563821" cy="3048000"/>
          </a:xfr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4375" t="3056" r="4167" b="4999"/>
          <a:stretch/>
        </p:blipFill>
        <p:spPr>
          <a:xfrm>
            <a:off x="4133850" y="2819400"/>
            <a:ext cx="4901548" cy="3695700"/>
          </a:xfrm>
          <a:prstGeom prst="rect">
            <a:avLst/>
          </a:prstGeom>
        </p:spPr>
      </p:pic>
    </p:spTree>
    <p:extLst>
      <p:ext uri="{BB962C8B-B14F-4D97-AF65-F5344CB8AC3E}">
        <p14:creationId xmlns:p14="http://schemas.microsoft.com/office/powerpoint/2010/main" val="5978049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2</a:t>
            </a:r>
            <a:r>
              <a:rPr lang="en-AU" dirty="0" smtClean="0"/>
              <a:t>. Through a web application</a:t>
            </a:r>
            <a:endParaRPr lang="en-AU" dirty="0"/>
          </a:p>
        </p:txBody>
      </p:sp>
      <p:sp>
        <p:nvSpPr>
          <p:cNvPr id="3" name="Text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19593325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57200" y="1219200"/>
            <a:ext cx="2514600" cy="3886200"/>
          </a:xfrm>
          <a:prstGeom prst="roundRect">
            <a:avLst/>
          </a:prstGeom>
          <a:solidFill>
            <a:schemeClr val="bg1">
              <a:lumMod val="9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Box 4"/>
          <p:cNvSpPr txBox="1"/>
          <p:nvPr/>
        </p:nvSpPr>
        <p:spPr>
          <a:xfrm>
            <a:off x="1046631" y="5325130"/>
            <a:ext cx="1183337" cy="523220"/>
          </a:xfrm>
          <a:prstGeom prst="rect">
            <a:avLst/>
          </a:prstGeom>
          <a:noFill/>
        </p:spPr>
        <p:txBody>
          <a:bodyPr wrap="none" rtlCol="0">
            <a:spAutoFit/>
          </a:bodyPr>
          <a:lstStyle/>
          <a:p>
            <a:r>
              <a:rPr lang="en-AU" sz="2800" dirty="0" smtClean="0"/>
              <a:t>Client</a:t>
            </a:r>
            <a:endParaRPr lang="en-AU" sz="2800" dirty="0"/>
          </a:p>
        </p:txBody>
      </p:sp>
      <p:sp>
        <p:nvSpPr>
          <p:cNvPr id="6" name="Rectangle 5"/>
          <p:cNvSpPr/>
          <p:nvPr/>
        </p:nvSpPr>
        <p:spPr>
          <a:xfrm>
            <a:off x="990600" y="2095500"/>
            <a:ext cx="1447800" cy="2133600"/>
          </a:xfrm>
          <a:prstGeom prst="rect">
            <a:avLst/>
          </a:prstGeom>
          <a:solidFill>
            <a:schemeClr val="bg2">
              <a:lumMod val="50000"/>
              <a:alpha val="5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smtClean="0"/>
              <a:t>Web browser</a:t>
            </a:r>
          </a:p>
        </p:txBody>
      </p:sp>
      <p:sp>
        <p:nvSpPr>
          <p:cNvPr id="7" name="Rounded Rectangle 6"/>
          <p:cNvSpPr/>
          <p:nvPr/>
        </p:nvSpPr>
        <p:spPr>
          <a:xfrm>
            <a:off x="3581400" y="1219200"/>
            <a:ext cx="5181600" cy="3886200"/>
          </a:xfrm>
          <a:prstGeom prst="roundRect">
            <a:avLst/>
          </a:prstGeom>
          <a:solidFill>
            <a:schemeClr val="bg1">
              <a:lumMod val="9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 name="TextBox 7"/>
          <p:cNvSpPr txBox="1"/>
          <p:nvPr/>
        </p:nvSpPr>
        <p:spPr>
          <a:xfrm>
            <a:off x="4536528" y="5325130"/>
            <a:ext cx="2983509" cy="523220"/>
          </a:xfrm>
          <a:prstGeom prst="rect">
            <a:avLst/>
          </a:prstGeom>
          <a:noFill/>
        </p:spPr>
        <p:txBody>
          <a:bodyPr wrap="none" rtlCol="0">
            <a:spAutoFit/>
          </a:bodyPr>
          <a:lstStyle/>
          <a:p>
            <a:r>
              <a:rPr lang="en-AU" sz="2800" dirty="0" smtClean="0"/>
              <a:t>Local </a:t>
            </a:r>
            <a:r>
              <a:rPr lang="en-AU" sz="2800" dirty="0" err="1" smtClean="0"/>
              <a:t>filesystem</a:t>
            </a:r>
            <a:endParaRPr lang="en-AU" sz="2800" dirty="0"/>
          </a:p>
        </p:txBody>
      </p:sp>
      <p:sp>
        <p:nvSpPr>
          <p:cNvPr id="10" name="Rectangle 9"/>
          <p:cNvSpPr/>
          <p:nvPr/>
        </p:nvSpPr>
        <p:spPr>
          <a:xfrm>
            <a:off x="3810000" y="2095500"/>
            <a:ext cx="1447800" cy="2133600"/>
          </a:xfrm>
          <a:prstGeom prst="rect">
            <a:avLst/>
          </a:prstGeom>
          <a:solidFill>
            <a:schemeClr val="bg2">
              <a:lumMod val="50000"/>
              <a:alpha val="5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smtClean="0"/>
              <a:t>Web page</a:t>
            </a:r>
          </a:p>
        </p:txBody>
      </p:sp>
      <p:cxnSp>
        <p:nvCxnSpPr>
          <p:cNvPr id="12" name="Straight Arrow Connector 11"/>
          <p:cNvCxnSpPr>
            <a:stCxn id="6" idx="3"/>
          </p:cNvCxnSpPr>
          <p:nvPr/>
        </p:nvCxnSpPr>
        <p:spPr>
          <a:xfrm>
            <a:off x="2438400" y="3162300"/>
            <a:ext cx="1371600" cy="0"/>
          </a:xfrm>
          <a:prstGeom prst="straightConnector1">
            <a:avLst/>
          </a:prstGeom>
          <a:ln w="28575">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6720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err="1" smtClean="0"/>
              <a:t>plotly</a:t>
            </a:r>
            <a:endParaRPr lang="en-AU" dirty="0"/>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52535" y="914400"/>
            <a:ext cx="8621712" cy="4202113"/>
          </a:xfrm>
        </p:spPr>
      </p:pic>
      <p:sp>
        <p:nvSpPr>
          <p:cNvPr id="2" name="Rectangle 1"/>
          <p:cNvSpPr/>
          <p:nvPr/>
        </p:nvSpPr>
        <p:spPr>
          <a:xfrm>
            <a:off x="4619739" y="6300952"/>
            <a:ext cx="4275529" cy="369332"/>
          </a:xfrm>
          <a:prstGeom prst="rect">
            <a:avLst/>
          </a:prstGeom>
        </p:spPr>
        <p:txBody>
          <a:bodyPr wrap="none">
            <a:spAutoFit/>
          </a:bodyPr>
          <a:lstStyle/>
          <a:p>
            <a:r>
              <a:rPr lang="en-AU" dirty="0"/>
              <a:t>https://plot.ly/ggplot2/getting-started/</a:t>
            </a:r>
          </a:p>
        </p:txBody>
      </p:sp>
    </p:spTree>
    <p:extLst>
      <p:ext uri="{BB962C8B-B14F-4D97-AF65-F5344CB8AC3E}">
        <p14:creationId xmlns:p14="http://schemas.microsoft.com/office/powerpoint/2010/main" val="95496178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57200" y="1219200"/>
            <a:ext cx="2514600" cy="3886200"/>
          </a:xfrm>
          <a:prstGeom prst="roundRect">
            <a:avLst/>
          </a:prstGeom>
          <a:solidFill>
            <a:schemeClr val="bg1">
              <a:lumMod val="9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Box 4"/>
          <p:cNvSpPr txBox="1"/>
          <p:nvPr/>
        </p:nvSpPr>
        <p:spPr>
          <a:xfrm>
            <a:off x="1046631" y="5325130"/>
            <a:ext cx="1183337" cy="523220"/>
          </a:xfrm>
          <a:prstGeom prst="rect">
            <a:avLst/>
          </a:prstGeom>
          <a:noFill/>
        </p:spPr>
        <p:txBody>
          <a:bodyPr wrap="none" rtlCol="0">
            <a:spAutoFit/>
          </a:bodyPr>
          <a:lstStyle/>
          <a:p>
            <a:r>
              <a:rPr lang="en-AU" sz="2800" dirty="0" smtClean="0"/>
              <a:t>Client</a:t>
            </a:r>
            <a:endParaRPr lang="en-AU" sz="2800" dirty="0"/>
          </a:p>
        </p:txBody>
      </p:sp>
      <p:sp>
        <p:nvSpPr>
          <p:cNvPr id="6" name="Rectangle 5"/>
          <p:cNvSpPr/>
          <p:nvPr/>
        </p:nvSpPr>
        <p:spPr>
          <a:xfrm>
            <a:off x="990600" y="2095500"/>
            <a:ext cx="1447800" cy="2133600"/>
          </a:xfrm>
          <a:prstGeom prst="rect">
            <a:avLst/>
          </a:prstGeom>
          <a:solidFill>
            <a:schemeClr val="bg2">
              <a:lumMod val="50000"/>
              <a:alpha val="5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smtClean="0"/>
              <a:t>Web browser</a:t>
            </a:r>
          </a:p>
        </p:txBody>
      </p:sp>
      <p:sp>
        <p:nvSpPr>
          <p:cNvPr id="7" name="Rounded Rectangle 6"/>
          <p:cNvSpPr/>
          <p:nvPr/>
        </p:nvSpPr>
        <p:spPr>
          <a:xfrm>
            <a:off x="3581400" y="1219200"/>
            <a:ext cx="5181600" cy="3886200"/>
          </a:xfrm>
          <a:prstGeom prst="roundRect">
            <a:avLst/>
          </a:prstGeom>
          <a:solidFill>
            <a:schemeClr val="bg1">
              <a:lumMod val="9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extBox 7"/>
          <p:cNvSpPr txBox="1"/>
          <p:nvPr/>
        </p:nvSpPr>
        <p:spPr>
          <a:xfrm>
            <a:off x="5520419" y="5325130"/>
            <a:ext cx="1303562" cy="523220"/>
          </a:xfrm>
          <a:prstGeom prst="rect">
            <a:avLst/>
          </a:prstGeom>
          <a:noFill/>
        </p:spPr>
        <p:txBody>
          <a:bodyPr wrap="none" rtlCol="0">
            <a:spAutoFit/>
          </a:bodyPr>
          <a:lstStyle/>
          <a:p>
            <a:r>
              <a:rPr lang="en-AU" sz="2800" dirty="0" smtClean="0"/>
              <a:t>Server</a:t>
            </a:r>
            <a:endParaRPr lang="en-AU" sz="2800" dirty="0"/>
          </a:p>
        </p:txBody>
      </p:sp>
      <p:sp>
        <p:nvSpPr>
          <p:cNvPr id="10" name="Rectangle 9"/>
          <p:cNvSpPr/>
          <p:nvPr/>
        </p:nvSpPr>
        <p:spPr>
          <a:xfrm>
            <a:off x="3810000" y="2095500"/>
            <a:ext cx="1447800" cy="2133600"/>
          </a:xfrm>
          <a:prstGeom prst="rect">
            <a:avLst/>
          </a:prstGeom>
          <a:solidFill>
            <a:schemeClr val="bg2">
              <a:lumMod val="50000"/>
              <a:alpha val="5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smtClean="0"/>
              <a:t>Web server</a:t>
            </a:r>
          </a:p>
        </p:txBody>
      </p:sp>
      <p:cxnSp>
        <p:nvCxnSpPr>
          <p:cNvPr id="12" name="Straight Arrow Connector 11"/>
          <p:cNvCxnSpPr>
            <a:stCxn id="6" idx="3"/>
          </p:cNvCxnSpPr>
          <p:nvPr/>
        </p:nvCxnSpPr>
        <p:spPr>
          <a:xfrm>
            <a:off x="2438400" y="3162300"/>
            <a:ext cx="1371600" cy="0"/>
          </a:xfrm>
          <a:prstGeom prst="straightConnector1">
            <a:avLst/>
          </a:prstGeom>
          <a:ln w="28575">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348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57200" y="1219200"/>
            <a:ext cx="2514600" cy="3886200"/>
          </a:xfrm>
          <a:prstGeom prst="roundRect">
            <a:avLst/>
          </a:prstGeom>
          <a:solidFill>
            <a:schemeClr val="bg1">
              <a:lumMod val="9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Box 4"/>
          <p:cNvSpPr txBox="1"/>
          <p:nvPr/>
        </p:nvSpPr>
        <p:spPr>
          <a:xfrm>
            <a:off x="1046631" y="5325130"/>
            <a:ext cx="1183337" cy="523220"/>
          </a:xfrm>
          <a:prstGeom prst="rect">
            <a:avLst/>
          </a:prstGeom>
          <a:noFill/>
        </p:spPr>
        <p:txBody>
          <a:bodyPr wrap="none" rtlCol="0">
            <a:spAutoFit/>
          </a:bodyPr>
          <a:lstStyle/>
          <a:p>
            <a:r>
              <a:rPr lang="en-AU" sz="2800" dirty="0" smtClean="0"/>
              <a:t>Client</a:t>
            </a:r>
            <a:endParaRPr lang="en-AU" sz="2800" dirty="0"/>
          </a:p>
        </p:txBody>
      </p:sp>
      <p:sp>
        <p:nvSpPr>
          <p:cNvPr id="6" name="Rectangle 5"/>
          <p:cNvSpPr/>
          <p:nvPr/>
        </p:nvSpPr>
        <p:spPr>
          <a:xfrm>
            <a:off x="990600" y="2095500"/>
            <a:ext cx="1447800" cy="2133600"/>
          </a:xfrm>
          <a:prstGeom prst="rect">
            <a:avLst/>
          </a:prstGeom>
          <a:solidFill>
            <a:schemeClr val="bg2">
              <a:lumMod val="50000"/>
              <a:alpha val="5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smtClean="0"/>
              <a:t>Web browser</a:t>
            </a:r>
          </a:p>
        </p:txBody>
      </p:sp>
      <p:sp>
        <p:nvSpPr>
          <p:cNvPr id="7" name="Rounded Rectangle 6"/>
          <p:cNvSpPr/>
          <p:nvPr/>
        </p:nvSpPr>
        <p:spPr>
          <a:xfrm>
            <a:off x="3581400" y="1219200"/>
            <a:ext cx="5181600" cy="3886200"/>
          </a:xfrm>
          <a:prstGeom prst="roundRect">
            <a:avLst/>
          </a:prstGeom>
          <a:solidFill>
            <a:schemeClr val="bg1">
              <a:lumMod val="9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extBox 7"/>
          <p:cNvSpPr txBox="1"/>
          <p:nvPr/>
        </p:nvSpPr>
        <p:spPr>
          <a:xfrm>
            <a:off x="5520419" y="5325130"/>
            <a:ext cx="1303562" cy="523220"/>
          </a:xfrm>
          <a:prstGeom prst="rect">
            <a:avLst/>
          </a:prstGeom>
          <a:noFill/>
        </p:spPr>
        <p:txBody>
          <a:bodyPr wrap="none" rtlCol="0">
            <a:spAutoFit/>
          </a:bodyPr>
          <a:lstStyle/>
          <a:p>
            <a:r>
              <a:rPr lang="en-AU" sz="2800" dirty="0" smtClean="0"/>
              <a:t>Server</a:t>
            </a:r>
            <a:endParaRPr lang="en-AU" sz="2800" dirty="0"/>
          </a:p>
        </p:txBody>
      </p:sp>
      <p:sp>
        <p:nvSpPr>
          <p:cNvPr id="10" name="Rectangle 9"/>
          <p:cNvSpPr/>
          <p:nvPr/>
        </p:nvSpPr>
        <p:spPr>
          <a:xfrm>
            <a:off x="3810000" y="2095500"/>
            <a:ext cx="1447800" cy="2133600"/>
          </a:xfrm>
          <a:prstGeom prst="rect">
            <a:avLst/>
          </a:prstGeom>
          <a:solidFill>
            <a:schemeClr val="bg2">
              <a:lumMod val="50000"/>
              <a:alpha val="5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smtClean="0"/>
              <a:t>Web server</a:t>
            </a:r>
          </a:p>
        </p:txBody>
      </p:sp>
      <p:cxnSp>
        <p:nvCxnSpPr>
          <p:cNvPr id="12" name="Straight Arrow Connector 11"/>
          <p:cNvCxnSpPr>
            <a:stCxn id="6" idx="3"/>
          </p:cNvCxnSpPr>
          <p:nvPr/>
        </p:nvCxnSpPr>
        <p:spPr>
          <a:xfrm>
            <a:off x="2438400" y="3162300"/>
            <a:ext cx="1371600" cy="0"/>
          </a:xfrm>
          <a:prstGeom prst="straightConnector1">
            <a:avLst/>
          </a:prstGeom>
          <a:ln w="28575">
            <a:headEnd type="arrow"/>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791199" y="2432566"/>
            <a:ext cx="351378" cy="369332"/>
          </a:xfrm>
          <a:prstGeom prst="rect">
            <a:avLst/>
          </a:prstGeom>
          <a:noFill/>
          <a:ln>
            <a:solidFill>
              <a:schemeClr val="accent1">
                <a:shade val="50000"/>
              </a:schemeClr>
            </a:solidFill>
          </a:ln>
        </p:spPr>
        <p:txBody>
          <a:bodyPr wrap="none" rtlCol="0">
            <a:spAutoFit/>
          </a:bodyPr>
          <a:lstStyle/>
          <a:p>
            <a:r>
              <a:rPr lang="en-AU" dirty="0" smtClean="0"/>
              <a:t>R</a:t>
            </a:r>
            <a:endParaRPr lang="en-AU" dirty="0"/>
          </a:p>
        </p:txBody>
      </p:sp>
    </p:spTree>
    <p:extLst>
      <p:ext uri="{BB962C8B-B14F-4D97-AF65-F5344CB8AC3E}">
        <p14:creationId xmlns:p14="http://schemas.microsoft.com/office/powerpoint/2010/main" val="8035843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57200" y="1219200"/>
            <a:ext cx="2514600" cy="3886200"/>
          </a:xfrm>
          <a:prstGeom prst="roundRect">
            <a:avLst/>
          </a:prstGeom>
          <a:solidFill>
            <a:schemeClr val="bg1">
              <a:lumMod val="9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Box 4"/>
          <p:cNvSpPr txBox="1"/>
          <p:nvPr/>
        </p:nvSpPr>
        <p:spPr>
          <a:xfrm>
            <a:off x="1046631" y="5325130"/>
            <a:ext cx="1183337" cy="523220"/>
          </a:xfrm>
          <a:prstGeom prst="rect">
            <a:avLst/>
          </a:prstGeom>
          <a:noFill/>
        </p:spPr>
        <p:txBody>
          <a:bodyPr wrap="none" rtlCol="0">
            <a:spAutoFit/>
          </a:bodyPr>
          <a:lstStyle/>
          <a:p>
            <a:r>
              <a:rPr lang="en-AU" sz="2800" dirty="0" smtClean="0"/>
              <a:t>Client</a:t>
            </a:r>
            <a:endParaRPr lang="en-AU" sz="2800" dirty="0"/>
          </a:p>
        </p:txBody>
      </p:sp>
      <p:sp>
        <p:nvSpPr>
          <p:cNvPr id="6" name="Rectangle 5"/>
          <p:cNvSpPr/>
          <p:nvPr/>
        </p:nvSpPr>
        <p:spPr>
          <a:xfrm>
            <a:off x="990600" y="2095500"/>
            <a:ext cx="1447800" cy="2133600"/>
          </a:xfrm>
          <a:prstGeom prst="rect">
            <a:avLst/>
          </a:prstGeom>
          <a:solidFill>
            <a:schemeClr val="bg2">
              <a:lumMod val="50000"/>
              <a:alpha val="5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smtClean="0"/>
              <a:t>Web browser</a:t>
            </a:r>
          </a:p>
        </p:txBody>
      </p:sp>
      <p:sp>
        <p:nvSpPr>
          <p:cNvPr id="7" name="Rounded Rectangle 6"/>
          <p:cNvSpPr/>
          <p:nvPr/>
        </p:nvSpPr>
        <p:spPr>
          <a:xfrm>
            <a:off x="3581400" y="1219200"/>
            <a:ext cx="5181600" cy="3886200"/>
          </a:xfrm>
          <a:prstGeom prst="roundRect">
            <a:avLst/>
          </a:prstGeom>
          <a:solidFill>
            <a:schemeClr val="bg1">
              <a:lumMod val="9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extBox 7"/>
          <p:cNvSpPr txBox="1"/>
          <p:nvPr/>
        </p:nvSpPr>
        <p:spPr>
          <a:xfrm>
            <a:off x="5520419" y="5325130"/>
            <a:ext cx="1303562" cy="523220"/>
          </a:xfrm>
          <a:prstGeom prst="rect">
            <a:avLst/>
          </a:prstGeom>
          <a:noFill/>
        </p:spPr>
        <p:txBody>
          <a:bodyPr wrap="none" rtlCol="0">
            <a:spAutoFit/>
          </a:bodyPr>
          <a:lstStyle/>
          <a:p>
            <a:r>
              <a:rPr lang="en-AU" sz="2800" dirty="0" smtClean="0"/>
              <a:t>Server</a:t>
            </a:r>
            <a:endParaRPr lang="en-AU" sz="2800" dirty="0"/>
          </a:p>
        </p:txBody>
      </p:sp>
      <p:sp>
        <p:nvSpPr>
          <p:cNvPr id="10" name="Rectangle 9"/>
          <p:cNvSpPr/>
          <p:nvPr/>
        </p:nvSpPr>
        <p:spPr>
          <a:xfrm>
            <a:off x="3810000" y="2095500"/>
            <a:ext cx="1447800" cy="2133600"/>
          </a:xfrm>
          <a:prstGeom prst="rect">
            <a:avLst/>
          </a:prstGeom>
          <a:solidFill>
            <a:schemeClr val="bg2">
              <a:lumMod val="50000"/>
              <a:alpha val="5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smtClean="0"/>
              <a:t>Web server</a:t>
            </a:r>
          </a:p>
        </p:txBody>
      </p:sp>
      <p:cxnSp>
        <p:nvCxnSpPr>
          <p:cNvPr id="12" name="Straight Arrow Connector 11"/>
          <p:cNvCxnSpPr>
            <a:stCxn id="6" idx="3"/>
          </p:cNvCxnSpPr>
          <p:nvPr/>
        </p:nvCxnSpPr>
        <p:spPr>
          <a:xfrm>
            <a:off x="2438400" y="3162300"/>
            <a:ext cx="1371600" cy="0"/>
          </a:xfrm>
          <a:prstGeom prst="straightConnector1">
            <a:avLst/>
          </a:prstGeom>
          <a:ln w="28575">
            <a:headEnd type="arrow"/>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791199" y="2432566"/>
            <a:ext cx="351378" cy="369332"/>
          </a:xfrm>
          <a:prstGeom prst="rect">
            <a:avLst/>
          </a:prstGeom>
          <a:noFill/>
          <a:ln>
            <a:solidFill>
              <a:schemeClr val="accent1">
                <a:shade val="50000"/>
              </a:schemeClr>
            </a:solidFill>
          </a:ln>
        </p:spPr>
        <p:txBody>
          <a:bodyPr wrap="none" rtlCol="0">
            <a:spAutoFit/>
          </a:bodyPr>
          <a:lstStyle/>
          <a:p>
            <a:r>
              <a:rPr lang="en-AU" dirty="0" smtClean="0"/>
              <a:t>R</a:t>
            </a:r>
            <a:endParaRPr lang="en-AU" dirty="0"/>
          </a:p>
        </p:txBody>
      </p:sp>
      <p:sp>
        <p:nvSpPr>
          <p:cNvPr id="14" name="TextBox 13"/>
          <p:cNvSpPr txBox="1"/>
          <p:nvPr/>
        </p:nvSpPr>
        <p:spPr>
          <a:xfrm>
            <a:off x="5791199" y="2974896"/>
            <a:ext cx="1351652" cy="646331"/>
          </a:xfrm>
          <a:prstGeom prst="rect">
            <a:avLst/>
          </a:prstGeom>
          <a:noFill/>
          <a:ln>
            <a:solidFill>
              <a:schemeClr val="accent1">
                <a:shade val="50000"/>
              </a:schemeClr>
            </a:solidFill>
          </a:ln>
        </p:spPr>
        <p:txBody>
          <a:bodyPr wrap="none" rtlCol="0">
            <a:spAutoFit/>
          </a:bodyPr>
          <a:lstStyle/>
          <a:p>
            <a:r>
              <a:rPr lang="en-AU" dirty="0" smtClean="0"/>
              <a:t>Web</a:t>
            </a:r>
          </a:p>
          <a:p>
            <a:r>
              <a:rPr lang="en-AU" dirty="0" smtClean="0"/>
              <a:t>framework</a:t>
            </a:r>
            <a:endParaRPr lang="en-AU" dirty="0"/>
          </a:p>
        </p:txBody>
      </p:sp>
      <p:sp>
        <p:nvSpPr>
          <p:cNvPr id="15" name="TextBox 14"/>
          <p:cNvSpPr txBox="1"/>
          <p:nvPr/>
        </p:nvSpPr>
        <p:spPr>
          <a:xfrm>
            <a:off x="8153400" y="3113395"/>
            <a:ext cx="351378" cy="369332"/>
          </a:xfrm>
          <a:prstGeom prst="rect">
            <a:avLst/>
          </a:prstGeom>
          <a:noFill/>
          <a:ln>
            <a:solidFill>
              <a:schemeClr val="accent1">
                <a:shade val="50000"/>
              </a:schemeClr>
            </a:solidFill>
          </a:ln>
        </p:spPr>
        <p:txBody>
          <a:bodyPr wrap="none" rtlCol="0">
            <a:spAutoFit/>
          </a:bodyPr>
          <a:lstStyle/>
          <a:p>
            <a:r>
              <a:rPr lang="en-AU" dirty="0" smtClean="0"/>
              <a:t>R</a:t>
            </a:r>
            <a:endParaRPr lang="en-AU" dirty="0"/>
          </a:p>
        </p:txBody>
      </p:sp>
      <p:cxnSp>
        <p:nvCxnSpPr>
          <p:cNvPr id="16" name="Straight Arrow Connector 15"/>
          <p:cNvCxnSpPr/>
          <p:nvPr/>
        </p:nvCxnSpPr>
        <p:spPr>
          <a:xfrm>
            <a:off x="7142851" y="3298061"/>
            <a:ext cx="1010549" cy="0"/>
          </a:xfrm>
          <a:prstGeom prst="straightConnector1">
            <a:avLst/>
          </a:prstGeom>
          <a:ln w="28575">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9519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smtClean="0"/>
              <a:t>Matériel</a:t>
            </a:r>
            <a:r>
              <a:rPr lang="en-AU" dirty="0" smtClean="0"/>
              <a:t> de </a:t>
            </a:r>
            <a:r>
              <a:rPr lang="en-AU" dirty="0" err="1" smtClean="0"/>
              <a:t>cours</a:t>
            </a:r>
            <a:endParaRPr lang="en-AU" dirty="0"/>
          </a:p>
        </p:txBody>
      </p:sp>
      <p:sp>
        <p:nvSpPr>
          <p:cNvPr id="3" name="Content Placeholder 2"/>
          <p:cNvSpPr>
            <a:spLocks noGrp="1"/>
          </p:cNvSpPr>
          <p:nvPr>
            <p:ph idx="1"/>
          </p:nvPr>
        </p:nvSpPr>
        <p:spPr>
          <a:xfrm>
            <a:off x="457200" y="2971800"/>
            <a:ext cx="8229600" cy="3154363"/>
          </a:xfrm>
        </p:spPr>
        <p:txBody>
          <a:bodyPr>
            <a:normAutofit/>
          </a:bodyPr>
          <a:lstStyle/>
          <a:p>
            <a:pPr marL="0" indent="0">
              <a:buNone/>
            </a:pPr>
            <a:r>
              <a:rPr lang="en-AU" sz="2400" dirty="0"/>
              <a:t>https://github.com/IFB-ElixirFr/R-Shiny_training_2019-07</a:t>
            </a:r>
          </a:p>
        </p:txBody>
      </p:sp>
    </p:spTree>
    <p:extLst>
      <p:ext uri="{BB962C8B-B14F-4D97-AF65-F5344CB8AC3E}">
        <p14:creationId xmlns:p14="http://schemas.microsoft.com/office/powerpoint/2010/main" val="1226755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09841"/>
            <a:ext cx="9144000" cy="4038317"/>
          </a:xfrm>
          <a:prstGeom prst="rect">
            <a:avLst/>
          </a:prstGeom>
        </p:spPr>
      </p:pic>
    </p:spTree>
    <p:extLst>
      <p:ext uri="{BB962C8B-B14F-4D97-AF65-F5344CB8AC3E}">
        <p14:creationId xmlns:p14="http://schemas.microsoft.com/office/powerpoint/2010/main" val="32731578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3400"/>
            <a:ext cx="9144000" cy="4592502"/>
          </a:xfrm>
          <a:prstGeom prst="rect">
            <a:avLst/>
          </a:prstGeom>
        </p:spPr>
      </p:pic>
      <p:sp>
        <p:nvSpPr>
          <p:cNvPr id="5" name="Rectangle 4"/>
          <p:cNvSpPr/>
          <p:nvPr/>
        </p:nvSpPr>
        <p:spPr bwMode="auto">
          <a:xfrm>
            <a:off x="5791200" y="4734651"/>
            <a:ext cx="3352800" cy="685800"/>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1800" b="1" i="0" u="none" strike="noStrike" cap="none" normalizeH="0" baseline="0" smtClean="0">
              <a:ln>
                <a:noFill/>
              </a:ln>
              <a:solidFill>
                <a:schemeClr val="tx1"/>
              </a:solidFill>
              <a:effectLst/>
              <a:latin typeface="Arial" charset="0"/>
            </a:endParaRPr>
          </a:p>
        </p:txBody>
      </p:sp>
      <p:sp>
        <p:nvSpPr>
          <p:cNvPr id="6" name="Rectangle 5"/>
          <p:cNvSpPr/>
          <p:nvPr/>
        </p:nvSpPr>
        <p:spPr>
          <a:xfrm>
            <a:off x="5973184" y="6324600"/>
            <a:ext cx="2988832" cy="369332"/>
          </a:xfrm>
          <a:prstGeom prst="rect">
            <a:avLst/>
          </a:prstGeom>
        </p:spPr>
        <p:txBody>
          <a:bodyPr wrap="none">
            <a:spAutoFit/>
          </a:bodyPr>
          <a:lstStyle/>
          <a:p>
            <a:r>
              <a:rPr lang="en-AU" dirty="0"/>
              <a:t>https://shiny.rstudio.com/</a:t>
            </a:r>
          </a:p>
        </p:txBody>
      </p:sp>
    </p:spTree>
    <p:extLst>
      <p:ext uri="{BB962C8B-B14F-4D97-AF65-F5344CB8AC3E}">
        <p14:creationId xmlns:p14="http://schemas.microsoft.com/office/powerpoint/2010/main" val="31426084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57200" y="1219200"/>
            <a:ext cx="2514600" cy="3886200"/>
          </a:xfrm>
          <a:prstGeom prst="roundRect">
            <a:avLst/>
          </a:prstGeom>
          <a:solidFill>
            <a:schemeClr val="bg1">
              <a:lumMod val="9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Box 4"/>
          <p:cNvSpPr txBox="1"/>
          <p:nvPr/>
        </p:nvSpPr>
        <p:spPr>
          <a:xfrm>
            <a:off x="1046631" y="5325130"/>
            <a:ext cx="1183337" cy="523220"/>
          </a:xfrm>
          <a:prstGeom prst="rect">
            <a:avLst/>
          </a:prstGeom>
          <a:noFill/>
        </p:spPr>
        <p:txBody>
          <a:bodyPr wrap="none" rtlCol="0">
            <a:spAutoFit/>
          </a:bodyPr>
          <a:lstStyle/>
          <a:p>
            <a:r>
              <a:rPr lang="en-AU" sz="2800" dirty="0" smtClean="0"/>
              <a:t>Client</a:t>
            </a:r>
            <a:endParaRPr lang="en-AU" sz="2800" dirty="0"/>
          </a:p>
        </p:txBody>
      </p:sp>
      <p:sp>
        <p:nvSpPr>
          <p:cNvPr id="6" name="Rectangle 5"/>
          <p:cNvSpPr/>
          <p:nvPr/>
        </p:nvSpPr>
        <p:spPr>
          <a:xfrm>
            <a:off x="990600" y="2095500"/>
            <a:ext cx="1447800" cy="2133600"/>
          </a:xfrm>
          <a:prstGeom prst="rect">
            <a:avLst/>
          </a:prstGeom>
          <a:solidFill>
            <a:schemeClr val="bg2">
              <a:lumMod val="50000"/>
              <a:alpha val="5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smtClean="0"/>
              <a:t>Web browser</a:t>
            </a:r>
          </a:p>
        </p:txBody>
      </p:sp>
      <p:sp>
        <p:nvSpPr>
          <p:cNvPr id="7" name="Rounded Rectangle 6"/>
          <p:cNvSpPr/>
          <p:nvPr/>
        </p:nvSpPr>
        <p:spPr>
          <a:xfrm>
            <a:off x="3581400" y="1219200"/>
            <a:ext cx="5181600" cy="3886200"/>
          </a:xfrm>
          <a:prstGeom prst="roundRect">
            <a:avLst/>
          </a:prstGeom>
          <a:solidFill>
            <a:schemeClr val="bg1">
              <a:lumMod val="9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extBox 7"/>
          <p:cNvSpPr txBox="1"/>
          <p:nvPr/>
        </p:nvSpPr>
        <p:spPr>
          <a:xfrm>
            <a:off x="5520419" y="5325130"/>
            <a:ext cx="1303562" cy="523220"/>
          </a:xfrm>
          <a:prstGeom prst="rect">
            <a:avLst/>
          </a:prstGeom>
          <a:noFill/>
        </p:spPr>
        <p:txBody>
          <a:bodyPr wrap="none" rtlCol="0">
            <a:spAutoFit/>
          </a:bodyPr>
          <a:lstStyle/>
          <a:p>
            <a:r>
              <a:rPr lang="en-AU" sz="2800" dirty="0" smtClean="0"/>
              <a:t>Server</a:t>
            </a:r>
            <a:endParaRPr lang="en-AU" sz="2800" dirty="0"/>
          </a:p>
        </p:txBody>
      </p:sp>
      <p:sp>
        <p:nvSpPr>
          <p:cNvPr id="10" name="Rectangle 9"/>
          <p:cNvSpPr/>
          <p:nvPr/>
        </p:nvSpPr>
        <p:spPr>
          <a:xfrm>
            <a:off x="3810000" y="2095500"/>
            <a:ext cx="1447800" cy="2133600"/>
          </a:xfrm>
          <a:prstGeom prst="rect">
            <a:avLst/>
          </a:prstGeom>
          <a:solidFill>
            <a:schemeClr val="bg2">
              <a:lumMod val="50000"/>
              <a:alpha val="5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smtClean="0"/>
              <a:t>Web server</a:t>
            </a:r>
          </a:p>
        </p:txBody>
      </p:sp>
      <p:cxnSp>
        <p:nvCxnSpPr>
          <p:cNvPr id="12" name="Straight Arrow Connector 11"/>
          <p:cNvCxnSpPr>
            <a:stCxn id="6" idx="3"/>
          </p:cNvCxnSpPr>
          <p:nvPr/>
        </p:nvCxnSpPr>
        <p:spPr>
          <a:xfrm>
            <a:off x="2438400" y="3162300"/>
            <a:ext cx="1371600" cy="0"/>
          </a:xfrm>
          <a:prstGeom prst="straightConnector1">
            <a:avLst/>
          </a:prstGeom>
          <a:ln w="28575">
            <a:headEnd type="arrow"/>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791200" y="1910834"/>
            <a:ext cx="1270541" cy="369332"/>
          </a:xfrm>
          <a:prstGeom prst="rect">
            <a:avLst/>
          </a:prstGeom>
          <a:noFill/>
          <a:ln>
            <a:solidFill>
              <a:schemeClr val="accent1">
                <a:shade val="50000"/>
              </a:schemeClr>
            </a:solidFill>
          </a:ln>
        </p:spPr>
        <p:txBody>
          <a:bodyPr wrap="none" rtlCol="0">
            <a:spAutoFit/>
          </a:bodyPr>
          <a:lstStyle/>
          <a:p>
            <a:r>
              <a:rPr lang="en-AU" dirty="0" smtClean="0"/>
              <a:t>Web page</a:t>
            </a:r>
            <a:endParaRPr lang="en-AU" dirty="0"/>
          </a:p>
        </p:txBody>
      </p:sp>
      <p:sp>
        <p:nvSpPr>
          <p:cNvPr id="11" name="TextBox 10"/>
          <p:cNvSpPr txBox="1"/>
          <p:nvPr/>
        </p:nvSpPr>
        <p:spPr>
          <a:xfrm>
            <a:off x="5791199" y="2432566"/>
            <a:ext cx="351378" cy="369332"/>
          </a:xfrm>
          <a:prstGeom prst="rect">
            <a:avLst/>
          </a:prstGeom>
          <a:noFill/>
          <a:ln>
            <a:solidFill>
              <a:schemeClr val="accent1">
                <a:shade val="50000"/>
              </a:schemeClr>
            </a:solidFill>
          </a:ln>
        </p:spPr>
        <p:txBody>
          <a:bodyPr wrap="none" rtlCol="0">
            <a:spAutoFit/>
          </a:bodyPr>
          <a:lstStyle/>
          <a:p>
            <a:r>
              <a:rPr lang="en-AU" dirty="0" smtClean="0"/>
              <a:t>R</a:t>
            </a:r>
            <a:endParaRPr lang="en-AU" dirty="0"/>
          </a:p>
        </p:txBody>
      </p:sp>
      <p:sp>
        <p:nvSpPr>
          <p:cNvPr id="14" name="TextBox 13"/>
          <p:cNvSpPr txBox="1"/>
          <p:nvPr/>
        </p:nvSpPr>
        <p:spPr>
          <a:xfrm>
            <a:off x="5791199" y="2974896"/>
            <a:ext cx="1351652" cy="646331"/>
          </a:xfrm>
          <a:prstGeom prst="rect">
            <a:avLst/>
          </a:prstGeom>
          <a:noFill/>
          <a:ln>
            <a:solidFill>
              <a:schemeClr val="accent1">
                <a:shade val="50000"/>
              </a:schemeClr>
            </a:solidFill>
          </a:ln>
        </p:spPr>
        <p:txBody>
          <a:bodyPr wrap="none" rtlCol="0">
            <a:spAutoFit/>
          </a:bodyPr>
          <a:lstStyle/>
          <a:p>
            <a:r>
              <a:rPr lang="en-AU" dirty="0" smtClean="0"/>
              <a:t>Web</a:t>
            </a:r>
          </a:p>
          <a:p>
            <a:r>
              <a:rPr lang="en-AU" dirty="0" smtClean="0"/>
              <a:t>framework</a:t>
            </a:r>
            <a:endParaRPr lang="en-AU" dirty="0"/>
          </a:p>
        </p:txBody>
      </p:sp>
      <p:sp>
        <p:nvSpPr>
          <p:cNvPr id="15" name="TextBox 14"/>
          <p:cNvSpPr txBox="1"/>
          <p:nvPr/>
        </p:nvSpPr>
        <p:spPr>
          <a:xfrm>
            <a:off x="8153400" y="3113395"/>
            <a:ext cx="351378" cy="369332"/>
          </a:xfrm>
          <a:prstGeom prst="rect">
            <a:avLst/>
          </a:prstGeom>
          <a:noFill/>
          <a:ln>
            <a:solidFill>
              <a:schemeClr val="accent1">
                <a:shade val="50000"/>
              </a:schemeClr>
            </a:solidFill>
          </a:ln>
        </p:spPr>
        <p:txBody>
          <a:bodyPr wrap="none" rtlCol="0">
            <a:spAutoFit/>
          </a:bodyPr>
          <a:lstStyle/>
          <a:p>
            <a:r>
              <a:rPr lang="en-AU" dirty="0" smtClean="0"/>
              <a:t>R</a:t>
            </a:r>
            <a:endParaRPr lang="en-AU" dirty="0"/>
          </a:p>
        </p:txBody>
      </p:sp>
    </p:spTree>
    <p:extLst>
      <p:ext uri="{BB962C8B-B14F-4D97-AF65-F5344CB8AC3E}">
        <p14:creationId xmlns:p14="http://schemas.microsoft.com/office/powerpoint/2010/main" val="4874343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57200" y="1219200"/>
            <a:ext cx="2514600" cy="3886200"/>
          </a:xfrm>
          <a:prstGeom prst="roundRect">
            <a:avLst/>
          </a:prstGeom>
          <a:solidFill>
            <a:schemeClr val="bg1">
              <a:lumMod val="9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Box 4"/>
          <p:cNvSpPr txBox="1"/>
          <p:nvPr/>
        </p:nvSpPr>
        <p:spPr>
          <a:xfrm>
            <a:off x="1046631" y="5325130"/>
            <a:ext cx="1183337" cy="523220"/>
          </a:xfrm>
          <a:prstGeom prst="rect">
            <a:avLst/>
          </a:prstGeom>
          <a:noFill/>
        </p:spPr>
        <p:txBody>
          <a:bodyPr wrap="none" rtlCol="0">
            <a:spAutoFit/>
          </a:bodyPr>
          <a:lstStyle/>
          <a:p>
            <a:r>
              <a:rPr lang="en-AU" sz="2800" dirty="0" smtClean="0"/>
              <a:t>Client</a:t>
            </a:r>
            <a:endParaRPr lang="en-AU" sz="2800" dirty="0"/>
          </a:p>
        </p:txBody>
      </p:sp>
      <p:sp>
        <p:nvSpPr>
          <p:cNvPr id="6" name="Rectangle 5"/>
          <p:cNvSpPr/>
          <p:nvPr/>
        </p:nvSpPr>
        <p:spPr>
          <a:xfrm>
            <a:off x="990600" y="2095500"/>
            <a:ext cx="1447800" cy="2133600"/>
          </a:xfrm>
          <a:prstGeom prst="rect">
            <a:avLst/>
          </a:prstGeom>
          <a:solidFill>
            <a:schemeClr val="bg2">
              <a:lumMod val="50000"/>
              <a:alpha val="5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smtClean="0"/>
              <a:t>Web browser</a:t>
            </a:r>
          </a:p>
        </p:txBody>
      </p:sp>
      <p:sp>
        <p:nvSpPr>
          <p:cNvPr id="7" name="Rounded Rectangle 6"/>
          <p:cNvSpPr/>
          <p:nvPr/>
        </p:nvSpPr>
        <p:spPr>
          <a:xfrm>
            <a:off x="3581400" y="1219200"/>
            <a:ext cx="5181600" cy="3886200"/>
          </a:xfrm>
          <a:prstGeom prst="roundRect">
            <a:avLst/>
          </a:prstGeom>
          <a:solidFill>
            <a:schemeClr val="bg1">
              <a:lumMod val="9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extBox 7"/>
          <p:cNvSpPr txBox="1"/>
          <p:nvPr/>
        </p:nvSpPr>
        <p:spPr>
          <a:xfrm>
            <a:off x="5520419" y="5325130"/>
            <a:ext cx="1303562" cy="523220"/>
          </a:xfrm>
          <a:prstGeom prst="rect">
            <a:avLst/>
          </a:prstGeom>
          <a:noFill/>
        </p:spPr>
        <p:txBody>
          <a:bodyPr wrap="none" rtlCol="0">
            <a:spAutoFit/>
          </a:bodyPr>
          <a:lstStyle/>
          <a:p>
            <a:r>
              <a:rPr lang="en-AU" sz="2800" dirty="0" smtClean="0"/>
              <a:t>Server</a:t>
            </a:r>
            <a:endParaRPr lang="en-AU" sz="2800" dirty="0"/>
          </a:p>
        </p:txBody>
      </p:sp>
      <p:sp>
        <p:nvSpPr>
          <p:cNvPr id="10" name="Rectangle 9"/>
          <p:cNvSpPr/>
          <p:nvPr/>
        </p:nvSpPr>
        <p:spPr>
          <a:xfrm>
            <a:off x="3810000" y="2095500"/>
            <a:ext cx="1447800" cy="2133600"/>
          </a:xfrm>
          <a:prstGeom prst="rect">
            <a:avLst/>
          </a:prstGeom>
          <a:solidFill>
            <a:schemeClr val="bg2">
              <a:lumMod val="50000"/>
              <a:alpha val="5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smtClean="0"/>
              <a:t>Shiny</a:t>
            </a:r>
          </a:p>
        </p:txBody>
      </p:sp>
      <p:cxnSp>
        <p:nvCxnSpPr>
          <p:cNvPr id="12" name="Straight Arrow Connector 11"/>
          <p:cNvCxnSpPr>
            <a:stCxn id="6" idx="3"/>
          </p:cNvCxnSpPr>
          <p:nvPr/>
        </p:nvCxnSpPr>
        <p:spPr>
          <a:xfrm>
            <a:off x="2438400" y="3162300"/>
            <a:ext cx="1371600" cy="0"/>
          </a:xfrm>
          <a:prstGeom prst="straightConnector1">
            <a:avLst/>
          </a:prstGeom>
          <a:ln w="28575">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357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AU"/>
          </a:p>
        </p:txBody>
      </p:sp>
      <p:sp>
        <p:nvSpPr>
          <p:cNvPr id="5" name="Content Placeholder 4"/>
          <p:cNvSpPr>
            <a:spLocks noGrp="1"/>
          </p:cNvSpPr>
          <p:nvPr>
            <p:ph idx="1"/>
          </p:nvPr>
        </p:nvSpPr>
        <p:spPr/>
        <p:txBody>
          <a:bodyPr/>
          <a:lstStyle/>
          <a:p>
            <a:pPr marL="266700" indent="-266700">
              <a:buNone/>
            </a:pPr>
            <a:r>
              <a:rPr lang="en-US" dirty="0" smtClean="0"/>
              <a:t>" Shiny </a:t>
            </a:r>
            <a:r>
              <a:rPr lang="en-US" dirty="0"/>
              <a:t>is an </a:t>
            </a:r>
            <a:r>
              <a:rPr lang="en-US" dirty="0">
                <a:solidFill>
                  <a:srgbClr val="FF0000"/>
                </a:solidFill>
              </a:rPr>
              <a:t>R package </a:t>
            </a:r>
            <a:r>
              <a:rPr lang="en-US" dirty="0"/>
              <a:t>that makes it easy to </a:t>
            </a:r>
            <a:r>
              <a:rPr lang="en-US" dirty="0">
                <a:solidFill>
                  <a:srgbClr val="000000"/>
                </a:solidFill>
              </a:rPr>
              <a:t>build </a:t>
            </a:r>
            <a:r>
              <a:rPr lang="en-US" dirty="0">
                <a:solidFill>
                  <a:srgbClr val="FF0000"/>
                </a:solidFill>
              </a:rPr>
              <a:t>interactive web apps </a:t>
            </a:r>
            <a:r>
              <a:rPr lang="en-US" dirty="0">
                <a:solidFill>
                  <a:srgbClr val="000000"/>
                </a:solidFill>
              </a:rPr>
              <a:t>straight </a:t>
            </a:r>
            <a:r>
              <a:rPr lang="en-US" dirty="0"/>
              <a:t>from </a:t>
            </a:r>
            <a:r>
              <a:rPr lang="en-US" dirty="0" smtClean="0"/>
              <a:t>R.</a:t>
            </a:r>
          </a:p>
          <a:p>
            <a:pPr marL="266700" indent="-266700">
              <a:buNone/>
            </a:pPr>
            <a:r>
              <a:rPr lang="en-US" dirty="0"/>
              <a:t>	</a:t>
            </a:r>
            <a:r>
              <a:rPr lang="en-US" dirty="0" smtClean="0"/>
              <a:t>You </a:t>
            </a:r>
            <a:r>
              <a:rPr lang="en-US" dirty="0"/>
              <a:t>can host standalone apps on a webpage or embed them in R Markdown documents or build </a:t>
            </a:r>
            <a:r>
              <a:rPr lang="en-US" dirty="0" smtClean="0"/>
              <a:t>dashboards.</a:t>
            </a:r>
          </a:p>
          <a:p>
            <a:pPr marL="266700" indent="-266700">
              <a:buNone/>
            </a:pPr>
            <a:r>
              <a:rPr lang="en-US" dirty="0"/>
              <a:t>	</a:t>
            </a:r>
            <a:r>
              <a:rPr lang="en-US" dirty="0" smtClean="0"/>
              <a:t>You </a:t>
            </a:r>
            <a:r>
              <a:rPr lang="en-US" dirty="0"/>
              <a:t>can also extend your Shiny apps with CSS themes, </a:t>
            </a:r>
            <a:r>
              <a:rPr lang="en-US" dirty="0" err="1"/>
              <a:t>htmlwidgets</a:t>
            </a:r>
            <a:r>
              <a:rPr lang="en-US" dirty="0"/>
              <a:t>, and JavaScript actions</a:t>
            </a:r>
            <a:r>
              <a:rPr lang="en-US" dirty="0" smtClean="0"/>
              <a:t>."</a:t>
            </a:r>
            <a:endParaRPr lang="en-AU" dirty="0"/>
          </a:p>
        </p:txBody>
      </p:sp>
    </p:spTree>
    <p:extLst>
      <p:ext uri="{BB962C8B-B14F-4D97-AF65-F5344CB8AC3E}">
        <p14:creationId xmlns:p14="http://schemas.microsoft.com/office/powerpoint/2010/main" val="25066771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Documentation on Shiny</a:t>
            </a:r>
            <a:endParaRPr lang="en-AU"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11483" t="18852" r="8425" b="1464"/>
          <a:stretch/>
        </p:blipFill>
        <p:spPr>
          <a:xfrm>
            <a:off x="457200" y="1219200"/>
            <a:ext cx="8446070" cy="4724400"/>
          </a:xfrm>
        </p:spPr>
      </p:pic>
      <p:sp>
        <p:nvSpPr>
          <p:cNvPr id="4" name="Rectangle 3"/>
          <p:cNvSpPr/>
          <p:nvPr/>
        </p:nvSpPr>
        <p:spPr>
          <a:xfrm>
            <a:off x="5105400" y="6324600"/>
            <a:ext cx="3835217" cy="369332"/>
          </a:xfrm>
          <a:prstGeom prst="rect">
            <a:avLst/>
          </a:prstGeom>
        </p:spPr>
        <p:txBody>
          <a:bodyPr wrap="none">
            <a:spAutoFit/>
          </a:bodyPr>
          <a:lstStyle/>
          <a:p>
            <a:r>
              <a:rPr lang="en-AU" dirty="0"/>
              <a:t>https://shiny.rstudio.com/tutorial/</a:t>
            </a:r>
          </a:p>
        </p:txBody>
      </p:sp>
    </p:spTree>
    <p:extLst>
      <p:ext uri="{BB962C8B-B14F-4D97-AF65-F5344CB8AC3E}">
        <p14:creationId xmlns:p14="http://schemas.microsoft.com/office/powerpoint/2010/main" val="35207684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Setting up shiny in R</a:t>
            </a:r>
            <a:endParaRPr lang="en-US" dirty="0"/>
          </a:p>
        </p:txBody>
      </p:sp>
      <p:sp>
        <p:nvSpPr>
          <p:cNvPr id="4" name="Rectangle 3"/>
          <p:cNvSpPr/>
          <p:nvPr/>
        </p:nvSpPr>
        <p:spPr>
          <a:xfrm>
            <a:off x="380999" y="2667000"/>
            <a:ext cx="8305799" cy="954107"/>
          </a:xfrm>
          <a:prstGeom prst="rect">
            <a:avLst/>
          </a:prstGeom>
        </p:spPr>
        <p:txBody>
          <a:bodyPr wrap="square">
            <a:spAutoFit/>
          </a:bodyPr>
          <a:lstStyle/>
          <a:p>
            <a:r>
              <a:rPr lang="en-US" sz="2800" b="0" dirty="0" smtClean="0">
                <a:latin typeface="Courier New" panose="02070309020205020404" pitchFamily="49" charset="0"/>
                <a:cs typeface="Courier New" panose="02070309020205020404" pitchFamily="49" charset="0"/>
              </a:rPr>
              <a:t>&gt; </a:t>
            </a:r>
            <a:r>
              <a:rPr lang="en-US" sz="2800" b="0" dirty="0" err="1" smtClean="0">
                <a:latin typeface="Courier New" panose="02070309020205020404" pitchFamily="49" charset="0"/>
                <a:cs typeface="Courier New" panose="02070309020205020404" pitchFamily="49" charset="0"/>
              </a:rPr>
              <a:t>install.packages</a:t>
            </a:r>
            <a:r>
              <a:rPr lang="en-US" sz="2800" b="0" dirty="0" smtClean="0">
                <a:latin typeface="Courier New" panose="02070309020205020404" pitchFamily="49" charset="0"/>
                <a:cs typeface="Courier New" panose="02070309020205020404" pitchFamily="49" charset="0"/>
              </a:rPr>
              <a:t>("shiny")</a:t>
            </a:r>
          </a:p>
          <a:p>
            <a:r>
              <a:rPr lang="en-US" sz="2800" b="0" dirty="0" smtClean="0">
                <a:latin typeface="Courier New" panose="02070309020205020404" pitchFamily="49" charset="0"/>
                <a:cs typeface="Courier New" panose="02070309020205020404" pitchFamily="49" charset="0"/>
              </a:rPr>
              <a:t>&gt; library(shiny)</a:t>
            </a:r>
          </a:p>
        </p:txBody>
      </p:sp>
    </p:spTree>
    <p:extLst>
      <p:ext uri="{BB962C8B-B14F-4D97-AF65-F5344CB8AC3E}">
        <p14:creationId xmlns:p14="http://schemas.microsoft.com/office/powerpoint/2010/main" val="10678052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Examples of Shiny apps</a:t>
            </a:r>
            <a:endParaRPr lang="en-AU" dirty="0"/>
          </a:p>
        </p:txBody>
      </p:sp>
      <p:sp>
        <p:nvSpPr>
          <p:cNvPr id="3" name="Text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21206903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105400" y="6324600"/>
            <a:ext cx="3796745" cy="369332"/>
          </a:xfrm>
          <a:prstGeom prst="rect">
            <a:avLst/>
          </a:prstGeom>
        </p:spPr>
        <p:txBody>
          <a:bodyPr wrap="none">
            <a:spAutoFit/>
          </a:bodyPr>
          <a:lstStyle/>
          <a:p>
            <a:r>
              <a:rPr lang="en-AU" dirty="0"/>
              <a:t>https://shiny.rstudio.com/gallery/</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8600"/>
            <a:ext cx="9144000" cy="5737048"/>
          </a:xfrm>
          <a:prstGeom prst="rect">
            <a:avLst/>
          </a:prstGeom>
        </p:spPr>
      </p:pic>
    </p:spTree>
    <p:extLst>
      <p:ext uri="{BB962C8B-B14F-4D97-AF65-F5344CB8AC3E}">
        <p14:creationId xmlns:p14="http://schemas.microsoft.com/office/powerpoint/2010/main" val="1929029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33600" y="3105835"/>
            <a:ext cx="5334000" cy="369332"/>
          </a:xfrm>
          <a:prstGeom prst="rect">
            <a:avLst/>
          </a:prstGeom>
        </p:spPr>
        <p:txBody>
          <a:bodyPr wrap="square">
            <a:spAutoFit/>
          </a:bodyPr>
          <a:lstStyle/>
          <a:p>
            <a:r>
              <a:rPr lang="en-AU" dirty="0"/>
              <a:t>https://marionilab.cruk.cam.ac.uk/iSEE_allen/</a:t>
            </a:r>
          </a:p>
        </p:txBody>
      </p:sp>
    </p:spTree>
    <p:extLst>
      <p:ext uri="{BB962C8B-B14F-4D97-AF65-F5344CB8AC3E}">
        <p14:creationId xmlns:p14="http://schemas.microsoft.com/office/powerpoint/2010/main" val="3432897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1508125" y="1924050"/>
            <a:ext cx="7224713" cy="2770188"/>
          </a:xfrm>
          <a:prstGeom prst="rect">
            <a:avLst/>
          </a:prstGeom>
          <a:solidFill>
            <a:schemeClr val="bg1">
              <a:lumMod val="85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defRPr/>
            </a:pPr>
            <a:endParaRPr lang="en-AU" b="0">
              <a:solidFill>
                <a:prstClr val="white"/>
              </a:solidFill>
            </a:endParaRPr>
          </a:p>
        </p:txBody>
      </p:sp>
      <p:sp>
        <p:nvSpPr>
          <p:cNvPr id="20" name="Rounded Rectangle 19"/>
          <p:cNvSpPr/>
          <p:nvPr/>
        </p:nvSpPr>
        <p:spPr>
          <a:xfrm>
            <a:off x="3765550" y="2238375"/>
            <a:ext cx="2840038" cy="214312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defRPr/>
            </a:pPr>
            <a:endParaRPr lang="en-AU" b="0">
              <a:solidFill>
                <a:prstClr val="white"/>
              </a:solidFill>
            </a:endParaRPr>
          </a:p>
        </p:txBody>
      </p:sp>
      <p:sp>
        <p:nvSpPr>
          <p:cNvPr id="233476" name="Title 1"/>
          <p:cNvSpPr>
            <a:spLocks noGrp="1"/>
          </p:cNvSpPr>
          <p:nvPr>
            <p:ph type="title"/>
          </p:nvPr>
        </p:nvSpPr>
        <p:spPr/>
        <p:txBody>
          <a:bodyPr/>
          <a:lstStyle/>
          <a:p>
            <a:r>
              <a:rPr lang="en-AU" dirty="0" smtClean="0"/>
              <a:t>Data analysis workflow</a:t>
            </a:r>
          </a:p>
        </p:txBody>
      </p:sp>
      <p:sp>
        <p:nvSpPr>
          <p:cNvPr id="4" name="TextBox 3"/>
          <p:cNvSpPr txBox="1">
            <a:spLocks noChangeArrowheads="1"/>
          </p:cNvSpPr>
          <p:nvPr/>
        </p:nvSpPr>
        <p:spPr bwMode="auto">
          <a:xfrm>
            <a:off x="1682750" y="3124200"/>
            <a:ext cx="838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defTabSz="457200" eaLnBrk="1" hangingPunct="1">
              <a:defRPr/>
            </a:pPr>
            <a:r>
              <a:rPr lang="en-AU" b="0" smtClean="0">
                <a:solidFill>
                  <a:prstClr val="black"/>
                </a:solidFill>
              </a:rPr>
              <a:t>Import</a:t>
            </a:r>
          </a:p>
        </p:txBody>
      </p:sp>
      <p:sp>
        <p:nvSpPr>
          <p:cNvPr id="5" name="TextBox 4"/>
          <p:cNvSpPr txBox="1">
            <a:spLocks noChangeArrowheads="1"/>
          </p:cNvSpPr>
          <p:nvPr/>
        </p:nvSpPr>
        <p:spPr bwMode="auto">
          <a:xfrm>
            <a:off x="327025" y="3124200"/>
            <a:ext cx="1006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defTabSz="457200" eaLnBrk="1" hangingPunct="1">
              <a:defRPr/>
            </a:pPr>
            <a:r>
              <a:rPr lang="en-AU" b="0" smtClean="0">
                <a:solidFill>
                  <a:prstClr val="black"/>
                </a:solidFill>
              </a:rPr>
              <a:t>Prepare</a:t>
            </a:r>
          </a:p>
        </p:txBody>
      </p:sp>
      <p:sp>
        <p:nvSpPr>
          <p:cNvPr id="6" name="TextBox 5"/>
          <p:cNvSpPr txBox="1">
            <a:spLocks noChangeArrowheads="1"/>
          </p:cNvSpPr>
          <p:nvPr/>
        </p:nvSpPr>
        <p:spPr bwMode="auto">
          <a:xfrm>
            <a:off x="2965450" y="3124200"/>
            <a:ext cx="612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defTabSz="457200" eaLnBrk="1" hangingPunct="1">
              <a:defRPr/>
            </a:pPr>
            <a:r>
              <a:rPr lang="en-AU" b="0" smtClean="0">
                <a:solidFill>
                  <a:prstClr val="black"/>
                </a:solidFill>
              </a:rPr>
              <a:t>Tidy</a:t>
            </a:r>
          </a:p>
        </p:txBody>
      </p:sp>
      <p:sp>
        <p:nvSpPr>
          <p:cNvPr id="7" name="TextBox 6"/>
          <p:cNvSpPr txBox="1">
            <a:spLocks noChangeArrowheads="1"/>
          </p:cNvSpPr>
          <p:nvPr/>
        </p:nvSpPr>
        <p:spPr bwMode="auto">
          <a:xfrm>
            <a:off x="5297488" y="2397125"/>
            <a:ext cx="11033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defTabSz="457200" eaLnBrk="1" hangingPunct="1">
              <a:defRPr/>
            </a:pPr>
            <a:r>
              <a:rPr lang="en-AU" b="0" smtClean="0">
                <a:solidFill>
                  <a:prstClr val="black"/>
                </a:solidFill>
              </a:rPr>
              <a:t>Visualize</a:t>
            </a:r>
          </a:p>
        </p:txBody>
      </p:sp>
      <p:sp>
        <p:nvSpPr>
          <p:cNvPr id="8" name="TextBox 7"/>
          <p:cNvSpPr txBox="1">
            <a:spLocks noChangeArrowheads="1"/>
          </p:cNvSpPr>
          <p:nvPr/>
        </p:nvSpPr>
        <p:spPr bwMode="auto">
          <a:xfrm>
            <a:off x="3951288" y="3124200"/>
            <a:ext cx="1228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defTabSz="457200" eaLnBrk="1" hangingPunct="1">
              <a:defRPr/>
            </a:pPr>
            <a:r>
              <a:rPr lang="en-AU" b="0" smtClean="0">
                <a:solidFill>
                  <a:prstClr val="black"/>
                </a:solidFill>
              </a:rPr>
              <a:t>Transform</a:t>
            </a:r>
          </a:p>
        </p:txBody>
      </p:sp>
      <p:sp>
        <p:nvSpPr>
          <p:cNvPr id="9" name="TextBox 8"/>
          <p:cNvSpPr txBox="1">
            <a:spLocks noChangeArrowheads="1"/>
          </p:cNvSpPr>
          <p:nvPr/>
        </p:nvSpPr>
        <p:spPr bwMode="auto">
          <a:xfrm>
            <a:off x="5557838" y="3746500"/>
            <a:ext cx="812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defTabSz="457200" eaLnBrk="1" hangingPunct="1">
              <a:defRPr/>
            </a:pPr>
            <a:r>
              <a:rPr lang="en-AU" b="0" smtClean="0">
                <a:solidFill>
                  <a:prstClr val="black"/>
                </a:solidFill>
              </a:rPr>
              <a:t>Model</a:t>
            </a:r>
          </a:p>
        </p:txBody>
      </p:sp>
      <p:sp>
        <p:nvSpPr>
          <p:cNvPr id="10" name="TextBox 9"/>
          <p:cNvSpPr txBox="1">
            <a:spLocks noChangeArrowheads="1"/>
          </p:cNvSpPr>
          <p:nvPr/>
        </p:nvSpPr>
        <p:spPr bwMode="auto">
          <a:xfrm>
            <a:off x="7124700" y="3124200"/>
            <a:ext cx="1608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defTabSz="457200" eaLnBrk="1" hangingPunct="1">
              <a:defRPr/>
            </a:pPr>
            <a:r>
              <a:rPr lang="en-AU" b="0" smtClean="0">
                <a:solidFill>
                  <a:prstClr val="black"/>
                </a:solidFill>
              </a:rPr>
              <a:t>Communicate</a:t>
            </a:r>
          </a:p>
        </p:txBody>
      </p:sp>
      <p:sp>
        <p:nvSpPr>
          <p:cNvPr id="11" name="Arc 10"/>
          <p:cNvSpPr/>
          <p:nvPr/>
        </p:nvSpPr>
        <p:spPr>
          <a:xfrm rot="16200000">
            <a:off x="4795838" y="2352675"/>
            <a:ext cx="938212" cy="1398588"/>
          </a:xfrm>
          <a:prstGeom prst="arc">
            <a:avLst/>
          </a:prstGeom>
          <a:ln>
            <a:tailEnd type="triangle"/>
          </a:ln>
        </p:spPr>
        <p:style>
          <a:lnRef idx="1">
            <a:schemeClr val="accent1"/>
          </a:lnRef>
          <a:fillRef idx="0">
            <a:schemeClr val="accent1"/>
          </a:fillRef>
          <a:effectRef idx="0">
            <a:schemeClr val="accent1"/>
          </a:effectRef>
          <a:fontRef idx="minor">
            <a:schemeClr val="tx1"/>
          </a:fontRef>
        </p:style>
        <p:txBody>
          <a:bodyPr anchor="ctr"/>
          <a:lstStyle/>
          <a:p>
            <a:pPr algn="ctr" defTabSz="457200">
              <a:defRPr/>
            </a:pPr>
            <a:endParaRPr lang="en-AU" b="0">
              <a:solidFill>
                <a:prstClr val="black"/>
              </a:solidFill>
            </a:endParaRPr>
          </a:p>
        </p:txBody>
      </p:sp>
      <p:sp>
        <p:nvSpPr>
          <p:cNvPr id="12" name="Arc 11"/>
          <p:cNvSpPr/>
          <p:nvPr/>
        </p:nvSpPr>
        <p:spPr>
          <a:xfrm rot="1333904">
            <a:off x="5468938" y="2738438"/>
            <a:ext cx="784225" cy="1641475"/>
          </a:xfrm>
          <a:prstGeom prst="arc">
            <a:avLst>
              <a:gd name="adj1" fmla="val 16601291"/>
              <a:gd name="adj2" fmla="val 0"/>
            </a:avLst>
          </a:prstGeom>
          <a:noFill/>
          <a:ln>
            <a:tailEnd type="triangle"/>
          </a:ln>
        </p:spPr>
        <p:style>
          <a:lnRef idx="1">
            <a:schemeClr val="accent1"/>
          </a:lnRef>
          <a:fillRef idx="0">
            <a:schemeClr val="accent1"/>
          </a:fillRef>
          <a:effectRef idx="0">
            <a:schemeClr val="accent1"/>
          </a:effectRef>
          <a:fontRef idx="minor">
            <a:schemeClr val="tx1"/>
          </a:fontRef>
        </p:style>
        <p:txBody>
          <a:bodyPr anchor="ctr"/>
          <a:lstStyle/>
          <a:p>
            <a:pPr algn="ctr" defTabSz="457200">
              <a:defRPr/>
            </a:pPr>
            <a:endParaRPr lang="en-AU" b="0">
              <a:solidFill>
                <a:prstClr val="black"/>
              </a:solidFill>
            </a:endParaRPr>
          </a:p>
        </p:txBody>
      </p:sp>
      <p:sp>
        <p:nvSpPr>
          <p:cNvPr id="13" name="Arc 12"/>
          <p:cNvSpPr/>
          <p:nvPr/>
        </p:nvSpPr>
        <p:spPr>
          <a:xfrm rot="10625704">
            <a:off x="4595813" y="2919413"/>
            <a:ext cx="1773237" cy="1035050"/>
          </a:xfrm>
          <a:prstGeom prst="arc">
            <a:avLst/>
          </a:prstGeom>
          <a:ln>
            <a:tailEnd type="triangle"/>
          </a:ln>
        </p:spPr>
        <p:style>
          <a:lnRef idx="1">
            <a:schemeClr val="accent1"/>
          </a:lnRef>
          <a:fillRef idx="0">
            <a:schemeClr val="accent1"/>
          </a:fillRef>
          <a:effectRef idx="0">
            <a:schemeClr val="accent1"/>
          </a:effectRef>
          <a:fontRef idx="minor">
            <a:schemeClr val="tx1"/>
          </a:fontRef>
        </p:style>
        <p:txBody>
          <a:bodyPr anchor="ctr"/>
          <a:lstStyle/>
          <a:p>
            <a:pPr algn="ctr" defTabSz="457200">
              <a:defRPr/>
            </a:pPr>
            <a:endParaRPr lang="en-AU" b="0">
              <a:solidFill>
                <a:prstClr val="black"/>
              </a:solidFill>
            </a:endParaRPr>
          </a:p>
        </p:txBody>
      </p:sp>
      <p:cxnSp>
        <p:nvCxnSpPr>
          <p:cNvPr id="15" name="Straight Arrow Connector 14"/>
          <p:cNvCxnSpPr/>
          <p:nvPr/>
        </p:nvCxnSpPr>
        <p:spPr>
          <a:xfrm>
            <a:off x="1333500" y="3309938"/>
            <a:ext cx="3492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520950" y="3309938"/>
            <a:ext cx="444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578225" y="3309938"/>
            <a:ext cx="3730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20" idx="3"/>
          </p:cNvCxnSpPr>
          <p:nvPr/>
        </p:nvCxnSpPr>
        <p:spPr>
          <a:xfrm>
            <a:off x="6605588" y="3309938"/>
            <a:ext cx="5191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a:spLocks noChangeArrowheads="1"/>
          </p:cNvSpPr>
          <p:nvPr/>
        </p:nvSpPr>
        <p:spPr bwMode="auto">
          <a:xfrm>
            <a:off x="8323263" y="4694238"/>
            <a:ext cx="406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defTabSz="457200" eaLnBrk="1" hangingPunct="1">
              <a:defRPr/>
            </a:pPr>
            <a:r>
              <a:rPr lang="en-AU" sz="2400" smtClean="0">
                <a:solidFill>
                  <a:prstClr val="black"/>
                </a:solidFill>
              </a:rPr>
              <a:t>R</a:t>
            </a:r>
            <a:endParaRPr lang="en-AU" smtClean="0">
              <a:solidFill>
                <a:prstClr val="black"/>
              </a:solidFill>
            </a:endParaRPr>
          </a:p>
        </p:txBody>
      </p:sp>
      <p:sp>
        <p:nvSpPr>
          <p:cNvPr id="180244" name="TextBox 28"/>
          <p:cNvSpPr txBox="1">
            <a:spLocks noChangeArrowheads="1"/>
          </p:cNvSpPr>
          <p:nvPr/>
        </p:nvSpPr>
        <p:spPr bwMode="auto">
          <a:xfrm>
            <a:off x="5778500" y="6245225"/>
            <a:ext cx="33655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defTabSz="457200" eaLnBrk="1" hangingPunct="1">
              <a:defRPr/>
            </a:pPr>
            <a:r>
              <a:rPr lang="en-AU" b="0" dirty="0" smtClean="0">
                <a:solidFill>
                  <a:prstClr val="black"/>
                </a:solidFill>
              </a:rPr>
              <a:t>Adapted from Hadley Wickham</a:t>
            </a:r>
          </a:p>
          <a:p>
            <a:pPr defTabSz="457200" eaLnBrk="1" hangingPunct="1">
              <a:defRPr/>
            </a:pPr>
            <a:r>
              <a:rPr lang="en-AU" b="0" dirty="0" smtClean="0">
                <a:solidFill>
                  <a:prstClr val="black"/>
                </a:solidFill>
              </a:rPr>
              <a:t>"R for data analysis"</a:t>
            </a:r>
          </a:p>
        </p:txBody>
      </p:sp>
    </p:spTree>
    <p:extLst>
      <p:ext uri="{BB962C8B-B14F-4D97-AF65-F5344CB8AC3E}">
        <p14:creationId xmlns:p14="http://schemas.microsoft.com/office/powerpoint/2010/main" val="31222639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0" grpId="0" animBg="1"/>
      <p:bldP spid="4" grpId="0"/>
      <p:bldP spid="5" grpId="0"/>
      <p:bldP spid="6" grpId="0"/>
      <p:bldP spid="7" grpId="0"/>
      <p:bldP spid="8" grpId="0"/>
      <p:bldP spid="9" grpId="0"/>
      <p:bldP spid="10" grpId="0"/>
      <p:bldP spid="2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Shiny includes 11 examples of apps</a:t>
            </a:r>
            <a:endParaRPr lang="en-AU" dirty="0"/>
          </a:p>
        </p:txBody>
      </p:sp>
      <p:sp>
        <p:nvSpPr>
          <p:cNvPr id="3" name="Content Placeholder 2"/>
          <p:cNvSpPr>
            <a:spLocks noGrp="1"/>
          </p:cNvSpPr>
          <p:nvPr>
            <p:ph idx="1"/>
          </p:nvPr>
        </p:nvSpPr>
        <p:spPr>
          <a:xfrm>
            <a:off x="239713" y="1828800"/>
            <a:ext cx="8621712" cy="4583113"/>
          </a:xfrm>
        </p:spPr>
        <p:txBody>
          <a:bodyPr/>
          <a:lstStyle/>
          <a:p>
            <a:pPr marL="0" indent="0">
              <a:buNone/>
            </a:pPr>
            <a:r>
              <a:rPr lang="en-AU" sz="1900" dirty="0" err="1">
                <a:latin typeface="Courier New" pitchFamily="49" charset="0"/>
                <a:cs typeface="Courier New" pitchFamily="49" charset="0"/>
              </a:rPr>
              <a:t>runExample</a:t>
            </a:r>
            <a:r>
              <a:rPr lang="en-AU" sz="1900" dirty="0">
                <a:latin typeface="Courier New" pitchFamily="49" charset="0"/>
                <a:cs typeface="Courier New" pitchFamily="49" charset="0"/>
              </a:rPr>
              <a:t>("01_hello")      # a histogram</a:t>
            </a:r>
          </a:p>
          <a:p>
            <a:pPr marL="0" indent="0">
              <a:buNone/>
            </a:pPr>
            <a:r>
              <a:rPr lang="en-AU" sz="1900" dirty="0" err="1">
                <a:latin typeface="Courier New" pitchFamily="49" charset="0"/>
                <a:cs typeface="Courier New" pitchFamily="49" charset="0"/>
              </a:rPr>
              <a:t>runExample</a:t>
            </a:r>
            <a:r>
              <a:rPr lang="en-AU" sz="1900" dirty="0">
                <a:latin typeface="Courier New" pitchFamily="49" charset="0"/>
                <a:cs typeface="Courier New" pitchFamily="49" charset="0"/>
              </a:rPr>
              <a:t>("02_text")       # tables and data frames</a:t>
            </a:r>
          </a:p>
          <a:p>
            <a:pPr marL="0" indent="0">
              <a:buNone/>
            </a:pPr>
            <a:r>
              <a:rPr lang="en-AU" sz="1900" dirty="0" err="1">
                <a:latin typeface="Courier New" pitchFamily="49" charset="0"/>
                <a:cs typeface="Courier New" pitchFamily="49" charset="0"/>
              </a:rPr>
              <a:t>runExample</a:t>
            </a:r>
            <a:r>
              <a:rPr lang="en-AU" sz="1900" dirty="0">
                <a:latin typeface="Courier New" pitchFamily="49" charset="0"/>
                <a:cs typeface="Courier New" pitchFamily="49" charset="0"/>
              </a:rPr>
              <a:t>("03_reactivity") # a reactive expression</a:t>
            </a:r>
          </a:p>
          <a:p>
            <a:pPr marL="0" indent="0">
              <a:buNone/>
            </a:pPr>
            <a:r>
              <a:rPr lang="en-AU" sz="1900" dirty="0" err="1">
                <a:latin typeface="Courier New" pitchFamily="49" charset="0"/>
                <a:cs typeface="Courier New" pitchFamily="49" charset="0"/>
              </a:rPr>
              <a:t>runExample</a:t>
            </a:r>
            <a:r>
              <a:rPr lang="en-AU" sz="1900" dirty="0">
                <a:latin typeface="Courier New" pitchFamily="49" charset="0"/>
                <a:cs typeface="Courier New" pitchFamily="49" charset="0"/>
              </a:rPr>
              <a:t>("04_mpg")        # global variables</a:t>
            </a:r>
          </a:p>
          <a:p>
            <a:pPr marL="0" indent="0">
              <a:buNone/>
            </a:pPr>
            <a:r>
              <a:rPr lang="en-AU" sz="1900" dirty="0" err="1">
                <a:latin typeface="Courier New" pitchFamily="49" charset="0"/>
                <a:cs typeface="Courier New" pitchFamily="49" charset="0"/>
              </a:rPr>
              <a:t>runExample</a:t>
            </a:r>
            <a:r>
              <a:rPr lang="en-AU" sz="1900" dirty="0">
                <a:latin typeface="Courier New" pitchFamily="49" charset="0"/>
                <a:cs typeface="Courier New" pitchFamily="49" charset="0"/>
              </a:rPr>
              <a:t>("05_sliders")    # slider bars</a:t>
            </a:r>
          </a:p>
          <a:p>
            <a:pPr marL="0" indent="0">
              <a:buNone/>
            </a:pPr>
            <a:r>
              <a:rPr lang="en-AU" sz="1900" dirty="0" err="1">
                <a:latin typeface="Courier New" pitchFamily="49" charset="0"/>
                <a:cs typeface="Courier New" pitchFamily="49" charset="0"/>
              </a:rPr>
              <a:t>runExample</a:t>
            </a:r>
            <a:r>
              <a:rPr lang="en-AU" sz="1900" dirty="0">
                <a:latin typeface="Courier New" pitchFamily="49" charset="0"/>
                <a:cs typeface="Courier New" pitchFamily="49" charset="0"/>
              </a:rPr>
              <a:t>("06_tabsets")    # tabbed panels</a:t>
            </a:r>
          </a:p>
          <a:p>
            <a:pPr marL="0" indent="0">
              <a:buNone/>
            </a:pPr>
            <a:r>
              <a:rPr lang="en-AU" sz="1900" dirty="0" err="1">
                <a:latin typeface="Courier New" pitchFamily="49" charset="0"/>
                <a:cs typeface="Courier New" pitchFamily="49" charset="0"/>
              </a:rPr>
              <a:t>runExample</a:t>
            </a:r>
            <a:r>
              <a:rPr lang="en-AU" sz="1900" dirty="0">
                <a:latin typeface="Courier New" pitchFamily="49" charset="0"/>
                <a:cs typeface="Courier New" pitchFamily="49" charset="0"/>
              </a:rPr>
              <a:t>("07_widgets")    # help text and submit buttons</a:t>
            </a:r>
          </a:p>
          <a:p>
            <a:pPr marL="0" indent="0">
              <a:buNone/>
            </a:pPr>
            <a:r>
              <a:rPr lang="en-AU" sz="1900" dirty="0" err="1">
                <a:latin typeface="Courier New" pitchFamily="49" charset="0"/>
                <a:cs typeface="Courier New" pitchFamily="49" charset="0"/>
              </a:rPr>
              <a:t>runExample</a:t>
            </a:r>
            <a:r>
              <a:rPr lang="en-AU" sz="1900" dirty="0">
                <a:latin typeface="Courier New" pitchFamily="49" charset="0"/>
                <a:cs typeface="Courier New" pitchFamily="49" charset="0"/>
              </a:rPr>
              <a:t>("08_html")       # Shiny app built from HTML</a:t>
            </a:r>
          </a:p>
          <a:p>
            <a:pPr marL="0" indent="0">
              <a:buNone/>
            </a:pPr>
            <a:r>
              <a:rPr lang="en-AU" sz="1900" dirty="0" err="1">
                <a:latin typeface="Courier New" pitchFamily="49" charset="0"/>
                <a:cs typeface="Courier New" pitchFamily="49" charset="0"/>
              </a:rPr>
              <a:t>runExample</a:t>
            </a:r>
            <a:r>
              <a:rPr lang="en-AU" sz="1900" dirty="0">
                <a:latin typeface="Courier New" pitchFamily="49" charset="0"/>
                <a:cs typeface="Courier New" pitchFamily="49" charset="0"/>
              </a:rPr>
              <a:t>("09_upload")     # file upload wizard</a:t>
            </a:r>
          </a:p>
          <a:p>
            <a:pPr marL="0" indent="0">
              <a:buNone/>
            </a:pPr>
            <a:r>
              <a:rPr lang="en-AU" sz="1900" dirty="0" err="1">
                <a:latin typeface="Courier New" pitchFamily="49" charset="0"/>
                <a:cs typeface="Courier New" pitchFamily="49" charset="0"/>
              </a:rPr>
              <a:t>runExample</a:t>
            </a:r>
            <a:r>
              <a:rPr lang="en-AU" sz="1900" dirty="0">
                <a:latin typeface="Courier New" pitchFamily="49" charset="0"/>
                <a:cs typeface="Courier New" pitchFamily="49" charset="0"/>
              </a:rPr>
              <a:t>("10_download")   # file download wizard</a:t>
            </a:r>
          </a:p>
          <a:p>
            <a:pPr marL="0" indent="0">
              <a:buNone/>
            </a:pPr>
            <a:r>
              <a:rPr lang="en-AU" sz="1900" dirty="0" err="1">
                <a:latin typeface="Courier New" pitchFamily="49" charset="0"/>
                <a:cs typeface="Courier New" pitchFamily="49" charset="0"/>
              </a:rPr>
              <a:t>runExample</a:t>
            </a:r>
            <a:r>
              <a:rPr lang="en-AU" sz="1900" dirty="0">
                <a:latin typeface="Courier New" pitchFamily="49" charset="0"/>
                <a:cs typeface="Courier New" pitchFamily="49" charset="0"/>
              </a:rPr>
              <a:t>("11_timer")      # an automated timer</a:t>
            </a:r>
          </a:p>
        </p:txBody>
      </p:sp>
    </p:spTree>
    <p:extLst>
      <p:ext uri="{BB962C8B-B14F-4D97-AF65-F5344CB8AC3E}">
        <p14:creationId xmlns:p14="http://schemas.microsoft.com/office/powerpoint/2010/main" val="28896777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Creating my first Shiny app</a:t>
            </a:r>
            <a:endParaRPr lang="en-AU" dirty="0"/>
          </a:p>
        </p:txBody>
      </p:sp>
      <p:sp>
        <p:nvSpPr>
          <p:cNvPr id="3" name="Text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33541126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Anatomy of a Shiny app</a:t>
            </a:r>
            <a:endParaRPr lang="en-AU" dirty="0"/>
          </a:p>
        </p:txBody>
      </p:sp>
      <p:sp>
        <p:nvSpPr>
          <p:cNvPr id="3" name="Content Placeholder 2"/>
          <p:cNvSpPr>
            <a:spLocks noGrp="1"/>
          </p:cNvSpPr>
          <p:nvPr>
            <p:ph idx="1"/>
          </p:nvPr>
        </p:nvSpPr>
        <p:spPr>
          <a:xfrm>
            <a:off x="457201" y="990600"/>
            <a:ext cx="8153400" cy="5421313"/>
          </a:xfrm>
        </p:spPr>
        <p:txBody>
          <a:bodyPr/>
          <a:lstStyle/>
          <a:p>
            <a:pPr marL="0" indent="0">
              <a:buNone/>
            </a:pPr>
            <a:r>
              <a:rPr lang="en-US" sz="2800" dirty="0"/>
              <a:t>A simple shiny app consists of two </a:t>
            </a:r>
            <a:r>
              <a:rPr lang="en-US" sz="2800" dirty="0" smtClean="0"/>
              <a:t>components:</a:t>
            </a:r>
          </a:p>
          <a:p>
            <a:pPr marL="0" indent="0">
              <a:buNone/>
            </a:pPr>
            <a:endParaRPr lang="en-US" sz="2800" dirty="0"/>
          </a:p>
          <a:p>
            <a:r>
              <a:rPr lang="en-US" sz="2800" dirty="0" err="1" smtClean="0">
                <a:latin typeface="Courier New" pitchFamily="49" charset="0"/>
                <a:cs typeface="Courier New" pitchFamily="49" charset="0"/>
              </a:rPr>
              <a:t>ui</a:t>
            </a:r>
            <a:r>
              <a:rPr lang="en-US" sz="2800" dirty="0" smtClean="0"/>
              <a:t> (</a:t>
            </a:r>
            <a:r>
              <a:rPr lang="en-US" sz="2800" i="1" dirty="0" smtClean="0"/>
              <a:t>user interface</a:t>
            </a:r>
            <a:r>
              <a:rPr lang="en-US" sz="2800" dirty="0" smtClean="0"/>
              <a:t>)</a:t>
            </a:r>
            <a:br>
              <a:rPr lang="en-US" sz="2800" dirty="0" smtClean="0"/>
            </a:br>
            <a:r>
              <a:rPr lang="en-US" sz="2800" dirty="0" smtClean="0"/>
              <a:t>creates </a:t>
            </a:r>
            <a:r>
              <a:rPr lang="en-US" sz="2800" dirty="0"/>
              <a:t>the layout of the application and the user </a:t>
            </a:r>
            <a:r>
              <a:rPr lang="en-US" sz="2800" dirty="0" smtClean="0"/>
              <a:t>controls</a:t>
            </a:r>
          </a:p>
          <a:p>
            <a:endParaRPr lang="en-US" sz="2800" dirty="0"/>
          </a:p>
          <a:p>
            <a:r>
              <a:rPr lang="en-US" sz="2800" dirty="0" smtClean="0">
                <a:latin typeface="Courier New" pitchFamily="49" charset="0"/>
                <a:cs typeface="Courier New" pitchFamily="49" charset="0"/>
              </a:rPr>
              <a:t>server</a:t>
            </a:r>
            <a:r>
              <a:rPr lang="en-US" sz="2800" dirty="0" smtClean="0"/>
              <a:t/>
            </a:r>
            <a:br>
              <a:rPr lang="en-US" sz="2800" dirty="0" smtClean="0"/>
            </a:br>
            <a:r>
              <a:rPr lang="en-US" sz="2800" dirty="0" smtClean="0"/>
              <a:t>creates </a:t>
            </a:r>
            <a:r>
              <a:rPr lang="en-US" sz="2800" dirty="0"/>
              <a:t>the content based on the user’s selections</a:t>
            </a:r>
          </a:p>
          <a:p>
            <a:endParaRPr lang="en-US" sz="2800" dirty="0"/>
          </a:p>
          <a:p>
            <a:endParaRPr lang="en-AU" sz="2800" dirty="0"/>
          </a:p>
        </p:txBody>
      </p:sp>
    </p:spTree>
    <p:extLst>
      <p:ext uri="{BB962C8B-B14F-4D97-AF65-F5344CB8AC3E}">
        <p14:creationId xmlns:p14="http://schemas.microsoft.com/office/powerpoint/2010/main" val="23666560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Anatomy of a Shiny app</a:t>
            </a:r>
          </a:p>
        </p:txBody>
      </p:sp>
      <p:sp>
        <p:nvSpPr>
          <p:cNvPr id="3" name="Content Placeholder 2"/>
          <p:cNvSpPr>
            <a:spLocks noGrp="1"/>
          </p:cNvSpPr>
          <p:nvPr>
            <p:ph idx="1"/>
          </p:nvPr>
        </p:nvSpPr>
        <p:spPr>
          <a:xfrm>
            <a:off x="239713" y="1905000"/>
            <a:ext cx="8621712" cy="4506913"/>
          </a:xfrm>
          <a:ln>
            <a:solidFill>
              <a:srgbClr val="000000"/>
            </a:solidFill>
          </a:ln>
        </p:spPr>
        <p:txBody>
          <a:bodyPr/>
          <a:lstStyle/>
          <a:p>
            <a:pPr marL="0" indent="0">
              <a:buNone/>
            </a:pPr>
            <a:r>
              <a:rPr lang="en-AU" sz="2000" dirty="0" err="1" smtClean="0">
                <a:latin typeface="Courier New" pitchFamily="49" charset="0"/>
                <a:cs typeface="Courier New" pitchFamily="49" charset="0"/>
              </a:rPr>
              <a:t>ui</a:t>
            </a:r>
            <a:r>
              <a:rPr lang="en-AU" sz="2000" dirty="0" smtClean="0">
                <a:latin typeface="Courier New" pitchFamily="49" charset="0"/>
                <a:cs typeface="Courier New" pitchFamily="49" charset="0"/>
              </a:rPr>
              <a:t> </a:t>
            </a:r>
            <a:r>
              <a:rPr lang="en-AU" sz="2000" dirty="0">
                <a:latin typeface="Courier New" pitchFamily="49" charset="0"/>
                <a:cs typeface="Courier New" pitchFamily="49" charset="0"/>
              </a:rPr>
              <a:t>&lt;- </a:t>
            </a:r>
            <a:r>
              <a:rPr lang="en-AU" sz="2000" dirty="0" err="1">
                <a:latin typeface="Courier New" pitchFamily="49" charset="0"/>
                <a:cs typeface="Courier New" pitchFamily="49" charset="0"/>
              </a:rPr>
              <a:t>fluidPage</a:t>
            </a:r>
            <a:r>
              <a:rPr lang="en-AU" sz="2000" dirty="0">
                <a:latin typeface="Courier New" pitchFamily="49" charset="0"/>
                <a:cs typeface="Courier New" pitchFamily="49" charset="0"/>
              </a:rPr>
              <a:t>(</a:t>
            </a:r>
          </a:p>
          <a:p>
            <a:pPr marL="0" indent="0">
              <a:buNone/>
            </a:pPr>
            <a:r>
              <a:rPr lang="en-AU" sz="2000" dirty="0">
                <a:latin typeface="Courier New" pitchFamily="49" charset="0"/>
                <a:cs typeface="Courier New" pitchFamily="49" charset="0"/>
              </a:rPr>
              <a:t>  </a:t>
            </a:r>
          </a:p>
          <a:p>
            <a:pPr marL="0" indent="0">
              <a:buNone/>
            </a:pPr>
            <a:r>
              <a:rPr lang="en-AU" sz="2000" dirty="0">
                <a:latin typeface="Courier New" pitchFamily="49" charset="0"/>
                <a:cs typeface="Courier New" pitchFamily="49" charset="0"/>
              </a:rPr>
              <a:t>)</a:t>
            </a:r>
          </a:p>
          <a:p>
            <a:pPr marL="0" indent="0">
              <a:buNone/>
            </a:pPr>
            <a:endParaRPr lang="en-AU" sz="2000" dirty="0" smtClean="0">
              <a:latin typeface="Courier New" pitchFamily="49" charset="0"/>
              <a:cs typeface="Courier New" pitchFamily="49" charset="0"/>
            </a:endParaRPr>
          </a:p>
          <a:p>
            <a:pPr marL="0" indent="0">
              <a:buNone/>
            </a:pPr>
            <a:r>
              <a:rPr lang="en-AU" sz="2000" dirty="0" smtClean="0">
                <a:latin typeface="Courier New" pitchFamily="49" charset="0"/>
                <a:cs typeface="Courier New" pitchFamily="49" charset="0"/>
              </a:rPr>
              <a:t>server </a:t>
            </a:r>
            <a:r>
              <a:rPr lang="en-AU" sz="2000" dirty="0">
                <a:latin typeface="Courier New" pitchFamily="49" charset="0"/>
                <a:cs typeface="Courier New" pitchFamily="49" charset="0"/>
              </a:rPr>
              <a:t>&lt;- function(input, output) {</a:t>
            </a:r>
          </a:p>
          <a:p>
            <a:pPr marL="0" indent="0">
              <a:buNone/>
            </a:pPr>
            <a:r>
              <a:rPr lang="en-AU" sz="2000" dirty="0">
                <a:latin typeface="Courier New" pitchFamily="49" charset="0"/>
                <a:cs typeface="Courier New" pitchFamily="49" charset="0"/>
              </a:rPr>
              <a:t>  </a:t>
            </a:r>
          </a:p>
          <a:p>
            <a:pPr marL="0" indent="0">
              <a:buNone/>
            </a:pPr>
            <a:r>
              <a:rPr lang="en-AU" sz="2000" dirty="0">
                <a:latin typeface="Courier New" pitchFamily="49" charset="0"/>
                <a:cs typeface="Courier New" pitchFamily="49" charset="0"/>
              </a:rPr>
              <a:t>}</a:t>
            </a:r>
          </a:p>
          <a:p>
            <a:pPr marL="0" indent="0">
              <a:buNone/>
            </a:pPr>
            <a:endParaRPr lang="en-AU" sz="2000" dirty="0" smtClean="0">
              <a:latin typeface="Courier New" pitchFamily="49" charset="0"/>
              <a:cs typeface="Courier New" pitchFamily="49" charset="0"/>
            </a:endParaRPr>
          </a:p>
          <a:p>
            <a:pPr marL="0" indent="0">
              <a:buNone/>
            </a:pPr>
            <a:r>
              <a:rPr lang="en-AU" sz="2000" dirty="0" err="1" smtClean="0">
                <a:latin typeface="Courier New" pitchFamily="49" charset="0"/>
                <a:cs typeface="Courier New" pitchFamily="49" charset="0"/>
              </a:rPr>
              <a:t>shinyApp</a:t>
            </a:r>
            <a:r>
              <a:rPr lang="en-AU" sz="2000" dirty="0" smtClean="0">
                <a:latin typeface="Courier New" pitchFamily="49" charset="0"/>
                <a:cs typeface="Courier New" pitchFamily="49" charset="0"/>
              </a:rPr>
              <a:t>(</a:t>
            </a:r>
            <a:r>
              <a:rPr lang="en-AU" sz="2000" dirty="0" err="1" smtClean="0">
                <a:latin typeface="Courier New" pitchFamily="49" charset="0"/>
                <a:cs typeface="Courier New" pitchFamily="49" charset="0"/>
              </a:rPr>
              <a:t>ui</a:t>
            </a:r>
            <a:r>
              <a:rPr lang="en-AU" sz="2000" dirty="0" smtClean="0">
                <a:latin typeface="Courier New" pitchFamily="49" charset="0"/>
                <a:cs typeface="Courier New" pitchFamily="49" charset="0"/>
              </a:rPr>
              <a:t> </a:t>
            </a:r>
            <a:r>
              <a:rPr lang="en-AU" sz="2000" dirty="0">
                <a:latin typeface="Courier New" pitchFamily="49" charset="0"/>
                <a:cs typeface="Courier New" pitchFamily="49" charset="0"/>
              </a:rPr>
              <a:t>= </a:t>
            </a:r>
            <a:r>
              <a:rPr lang="en-AU" sz="2000" dirty="0" err="1">
                <a:latin typeface="Courier New" pitchFamily="49" charset="0"/>
                <a:cs typeface="Courier New" pitchFamily="49" charset="0"/>
              </a:rPr>
              <a:t>ui</a:t>
            </a:r>
            <a:r>
              <a:rPr lang="en-AU" sz="2000" dirty="0">
                <a:latin typeface="Courier New" pitchFamily="49" charset="0"/>
                <a:cs typeface="Courier New" pitchFamily="49" charset="0"/>
              </a:rPr>
              <a:t>, server = server)</a:t>
            </a:r>
          </a:p>
        </p:txBody>
      </p:sp>
      <p:sp>
        <p:nvSpPr>
          <p:cNvPr id="4" name="Rectangle 3"/>
          <p:cNvSpPr/>
          <p:nvPr/>
        </p:nvSpPr>
        <p:spPr>
          <a:xfrm>
            <a:off x="228601" y="1135117"/>
            <a:ext cx="8610599" cy="523220"/>
          </a:xfrm>
          <a:prstGeom prst="rect">
            <a:avLst/>
          </a:prstGeom>
        </p:spPr>
        <p:txBody>
          <a:bodyPr wrap="square">
            <a:spAutoFit/>
          </a:bodyPr>
          <a:lstStyle/>
          <a:p>
            <a:pPr algn="ctr"/>
            <a:r>
              <a:rPr lang="en-AU" sz="2400" dirty="0" smtClean="0">
                <a:solidFill>
                  <a:srgbClr val="FF0000"/>
                </a:solidFill>
              </a:rPr>
              <a:t>One</a:t>
            </a:r>
            <a:r>
              <a:rPr lang="en-AU" sz="2400" dirty="0" smtClean="0"/>
              <a:t> single </a:t>
            </a:r>
            <a:r>
              <a:rPr lang="en-AU" sz="2400" dirty="0"/>
              <a:t>file </a:t>
            </a:r>
            <a:r>
              <a:rPr lang="en-AU" sz="2800" dirty="0" err="1" smtClean="0">
                <a:latin typeface="Courier New" pitchFamily="49" charset="0"/>
                <a:cs typeface="Courier New" pitchFamily="49" charset="0"/>
              </a:rPr>
              <a:t>app.R</a:t>
            </a:r>
            <a:r>
              <a:rPr lang="en-AU" sz="2800" dirty="0" smtClean="0">
                <a:latin typeface="Courier New" pitchFamily="49" charset="0"/>
                <a:cs typeface="Courier New" pitchFamily="49" charset="0"/>
              </a:rPr>
              <a:t> (</a:t>
            </a:r>
            <a:r>
              <a:rPr lang="en-AU" sz="2400" dirty="0" smtClean="0"/>
              <a:t>recommended</a:t>
            </a:r>
            <a:r>
              <a:rPr lang="en-AU" sz="2400" dirty="0"/>
              <a:t>)</a:t>
            </a:r>
            <a:endParaRPr lang="en-AU" sz="2400" dirty="0">
              <a:latin typeface="Courier New" pitchFamily="49" charset="0"/>
              <a:cs typeface="Courier New" pitchFamily="49" charset="0"/>
            </a:endParaRPr>
          </a:p>
        </p:txBody>
      </p:sp>
    </p:spTree>
    <p:extLst>
      <p:ext uri="{BB962C8B-B14F-4D97-AF65-F5344CB8AC3E}">
        <p14:creationId xmlns:p14="http://schemas.microsoft.com/office/powerpoint/2010/main" val="38694660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My first Shiny app (not recommended)</a:t>
            </a:r>
            <a:endParaRPr lang="en-AU" dirty="0"/>
          </a:p>
        </p:txBody>
      </p:sp>
      <p:sp>
        <p:nvSpPr>
          <p:cNvPr id="3" name="Content Placeholder 2"/>
          <p:cNvSpPr>
            <a:spLocks noGrp="1"/>
          </p:cNvSpPr>
          <p:nvPr>
            <p:ph idx="1"/>
          </p:nvPr>
        </p:nvSpPr>
        <p:spPr>
          <a:xfrm>
            <a:off x="457200" y="3276600"/>
            <a:ext cx="2667000" cy="2373313"/>
          </a:xfrm>
          <a:ln>
            <a:solidFill>
              <a:schemeClr val="tx1"/>
            </a:solidFill>
          </a:ln>
        </p:spPr>
        <p:txBody>
          <a:bodyPr/>
          <a:lstStyle/>
          <a:p>
            <a:pPr marL="0" indent="0">
              <a:buNone/>
            </a:pPr>
            <a:r>
              <a:rPr lang="en-AU" sz="1800" dirty="0" err="1" smtClean="0">
                <a:latin typeface="Courier New" pitchFamily="49" charset="0"/>
                <a:cs typeface="Courier New" pitchFamily="49" charset="0"/>
              </a:rPr>
              <a:t>shinyUI</a:t>
            </a:r>
            <a:r>
              <a:rPr lang="en-AU" sz="1800" dirty="0" smtClean="0">
                <a:latin typeface="Courier New" pitchFamily="49" charset="0"/>
                <a:cs typeface="Courier New" pitchFamily="49" charset="0"/>
              </a:rPr>
              <a:t>(</a:t>
            </a:r>
            <a:r>
              <a:rPr lang="en-AU" sz="1800" dirty="0" err="1" smtClean="0">
                <a:latin typeface="Courier New" pitchFamily="49" charset="0"/>
                <a:cs typeface="Courier New" pitchFamily="49" charset="0"/>
              </a:rPr>
              <a:t>fluidPage</a:t>
            </a:r>
            <a:r>
              <a:rPr lang="en-AU" sz="1800" dirty="0">
                <a:latin typeface="Courier New" pitchFamily="49" charset="0"/>
                <a:cs typeface="Courier New" pitchFamily="49" charset="0"/>
              </a:rPr>
              <a:t>(</a:t>
            </a:r>
          </a:p>
          <a:p>
            <a:pPr marL="0" indent="0">
              <a:buNone/>
            </a:pPr>
            <a:r>
              <a:rPr lang="en-AU" sz="1800" dirty="0">
                <a:latin typeface="Courier New" pitchFamily="49" charset="0"/>
                <a:cs typeface="Courier New" pitchFamily="49" charset="0"/>
              </a:rPr>
              <a:t>  </a:t>
            </a:r>
          </a:p>
          <a:p>
            <a:pPr marL="0" indent="0">
              <a:buNone/>
            </a:pPr>
            <a:r>
              <a:rPr lang="en-AU" sz="1800" dirty="0" smtClean="0">
                <a:latin typeface="Courier New" pitchFamily="49" charset="0"/>
                <a:cs typeface="Courier New" pitchFamily="49" charset="0"/>
              </a:rPr>
              <a:t>))</a:t>
            </a:r>
          </a:p>
        </p:txBody>
      </p:sp>
      <p:sp>
        <p:nvSpPr>
          <p:cNvPr id="4" name="Rectangle 3"/>
          <p:cNvSpPr/>
          <p:nvPr/>
        </p:nvSpPr>
        <p:spPr>
          <a:xfrm>
            <a:off x="457200" y="1135117"/>
            <a:ext cx="8153400" cy="461665"/>
          </a:xfrm>
          <a:prstGeom prst="rect">
            <a:avLst/>
          </a:prstGeom>
        </p:spPr>
        <p:txBody>
          <a:bodyPr wrap="square">
            <a:spAutoFit/>
          </a:bodyPr>
          <a:lstStyle/>
          <a:p>
            <a:pPr algn="ctr"/>
            <a:r>
              <a:rPr lang="en-AU" sz="2400" dirty="0" smtClean="0">
                <a:solidFill>
                  <a:srgbClr val="FF0000"/>
                </a:solidFill>
              </a:rPr>
              <a:t>Two</a:t>
            </a:r>
            <a:r>
              <a:rPr lang="en-AU" sz="2400" dirty="0" smtClean="0"/>
              <a:t> files in the same folder </a:t>
            </a:r>
            <a:r>
              <a:rPr lang="en-AU" sz="2400" dirty="0"/>
              <a:t>(not recommended)</a:t>
            </a:r>
            <a:endParaRPr lang="en-AU" sz="2400" dirty="0">
              <a:latin typeface="Courier New" pitchFamily="49" charset="0"/>
              <a:cs typeface="Courier New" pitchFamily="49" charset="0"/>
            </a:endParaRPr>
          </a:p>
        </p:txBody>
      </p:sp>
      <p:sp>
        <p:nvSpPr>
          <p:cNvPr id="5" name="Rectangle 4"/>
          <p:cNvSpPr/>
          <p:nvPr/>
        </p:nvSpPr>
        <p:spPr>
          <a:xfrm>
            <a:off x="1497907" y="2671465"/>
            <a:ext cx="922047" cy="461665"/>
          </a:xfrm>
          <a:prstGeom prst="rect">
            <a:avLst/>
          </a:prstGeom>
        </p:spPr>
        <p:txBody>
          <a:bodyPr wrap="none">
            <a:spAutoFit/>
          </a:bodyPr>
          <a:lstStyle/>
          <a:p>
            <a:r>
              <a:rPr lang="en-AU" sz="2400" dirty="0" err="1" smtClean="0">
                <a:solidFill>
                  <a:srgbClr val="FF0000"/>
                </a:solidFill>
                <a:latin typeface="Courier New" pitchFamily="49" charset="0"/>
                <a:cs typeface="Courier New" pitchFamily="49" charset="0"/>
              </a:rPr>
              <a:t>ui.R</a:t>
            </a:r>
            <a:endParaRPr lang="en-AU" dirty="0">
              <a:solidFill>
                <a:srgbClr val="FF0000"/>
              </a:solidFill>
              <a:latin typeface="Courier New" pitchFamily="49" charset="0"/>
              <a:cs typeface="Courier New" pitchFamily="49" charset="0"/>
            </a:endParaRPr>
          </a:p>
        </p:txBody>
      </p:sp>
      <p:sp>
        <p:nvSpPr>
          <p:cNvPr id="7" name="Content Placeholder 2"/>
          <p:cNvSpPr txBox="1">
            <a:spLocks/>
          </p:cNvSpPr>
          <p:nvPr/>
        </p:nvSpPr>
        <p:spPr bwMode="auto">
          <a:xfrm>
            <a:off x="3352800" y="3276600"/>
            <a:ext cx="5421312" cy="23733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AU" sz="1800" b="0" dirty="0" err="1" smtClean="0">
                <a:latin typeface="Courier New" pitchFamily="49" charset="0"/>
                <a:cs typeface="Courier New" pitchFamily="49" charset="0"/>
              </a:rPr>
              <a:t>shinyServer</a:t>
            </a:r>
            <a:r>
              <a:rPr lang="en-AU" sz="1800" b="0" dirty="0" smtClean="0">
                <a:latin typeface="Courier New" pitchFamily="49" charset="0"/>
                <a:cs typeface="Courier New" pitchFamily="49" charset="0"/>
              </a:rPr>
              <a:t>(function(input, output) {</a:t>
            </a:r>
          </a:p>
          <a:p>
            <a:pPr marL="0" indent="0">
              <a:buFont typeface="Arial" pitchFamily="34" charset="0"/>
              <a:buNone/>
            </a:pPr>
            <a:r>
              <a:rPr lang="en-AU" sz="1800" b="0" dirty="0" smtClean="0">
                <a:latin typeface="Courier New" pitchFamily="49" charset="0"/>
                <a:cs typeface="Courier New" pitchFamily="49" charset="0"/>
              </a:rPr>
              <a:t>  </a:t>
            </a:r>
          </a:p>
          <a:p>
            <a:pPr marL="0" indent="0">
              <a:buFont typeface="Arial" pitchFamily="34" charset="0"/>
              <a:buNone/>
            </a:pPr>
            <a:r>
              <a:rPr lang="en-AU" sz="1800" b="0" dirty="0" smtClean="0">
                <a:latin typeface="Courier New" pitchFamily="49" charset="0"/>
                <a:cs typeface="Courier New" pitchFamily="49" charset="0"/>
              </a:rPr>
              <a:t>})</a:t>
            </a:r>
          </a:p>
          <a:p>
            <a:pPr marL="0" indent="0">
              <a:buFont typeface="Arial" pitchFamily="34" charset="0"/>
              <a:buNone/>
            </a:pPr>
            <a:endParaRPr lang="en-AU" sz="2000" dirty="0">
              <a:latin typeface="Courier New" pitchFamily="49" charset="0"/>
              <a:cs typeface="Courier New" pitchFamily="49" charset="0"/>
            </a:endParaRPr>
          </a:p>
        </p:txBody>
      </p:sp>
      <p:sp>
        <p:nvSpPr>
          <p:cNvPr id="9" name="Rectangle 8"/>
          <p:cNvSpPr/>
          <p:nvPr/>
        </p:nvSpPr>
        <p:spPr>
          <a:xfrm>
            <a:off x="5029200" y="2671465"/>
            <a:ext cx="1659429" cy="461665"/>
          </a:xfrm>
          <a:prstGeom prst="rect">
            <a:avLst/>
          </a:prstGeom>
        </p:spPr>
        <p:txBody>
          <a:bodyPr wrap="none">
            <a:spAutoFit/>
          </a:bodyPr>
          <a:lstStyle/>
          <a:p>
            <a:r>
              <a:rPr lang="en-AU" sz="2400" dirty="0" err="1" smtClean="0">
                <a:solidFill>
                  <a:srgbClr val="FF0000"/>
                </a:solidFill>
                <a:latin typeface="Courier New" pitchFamily="49" charset="0"/>
                <a:cs typeface="Courier New" pitchFamily="49" charset="0"/>
              </a:rPr>
              <a:t>server.R</a:t>
            </a:r>
            <a:endParaRPr lang="en-AU" dirty="0">
              <a:solidFill>
                <a:srgbClr val="FF0000"/>
              </a:solidFill>
              <a:latin typeface="Courier New" pitchFamily="49" charset="0"/>
              <a:cs typeface="Courier New" pitchFamily="49" charset="0"/>
            </a:endParaRPr>
          </a:p>
        </p:txBody>
      </p:sp>
    </p:spTree>
    <p:extLst>
      <p:ext uri="{BB962C8B-B14F-4D97-AF65-F5344CB8AC3E}">
        <p14:creationId xmlns:p14="http://schemas.microsoft.com/office/powerpoint/2010/main" val="20418496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755576" y="2276872"/>
            <a:ext cx="4403515" cy="3889461"/>
          </a:xfrm>
          <a:prstGeom prst="roundRect">
            <a:avLst/>
          </a:prstGeom>
          <a:solidFill>
            <a:schemeClr val="bg1">
              <a:lumMod val="75000"/>
              <a:alpha val="4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2000" b="0">
              <a:solidFill>
                <a:prstClr val="white"/>
              </a:solidFill>
            </a:endParaRPr>
          </a:p>
        </p:txBody>
      </p:sp>
      <p:sp>
        <p:nvSpPr>
          <p:cNvPr id="15" name="Rounded Rectangle 14"/>
          <p:cNvSpPr/>
          <p:nvPr/>
        </p:nvSpPr>
        <p:spPr>
          <a:xfrm>
            <a:off x="5580112" y="2307551"/>
            <a:ext cx="2664296" cy="3929761"/>
          </a:xfrm>
          <a:prstGeom prst="roundRect">
            <a:avLst/>
          </a:prstGeom>
          <a:solidFill>
            <a:schemeClr val="bg1">
              <a:lumMod val="75000"/>
              <a:alpha val="4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2000" b="0">
              <a:solidFill>
                <a:prstClr val="white"/>
              </a:solidFill>
            </a:endParaRPr>
          </a:p>
        </p:txBody>
      </p:sp>
      <p:sp>
        <p:nvSpPr>
          <p:cNvPr id="4" name="TextBox 3"/>
          <p:cNvSpPr txBox="1"/>
          <p:nvPr/>
        </p:nvSpPr>
        <p:spPr>
          <a:xfrm>
            <a:off x="1187624" y="1524000"/>
            <a:ext cx="2286000" cy="4493538"/>
          </a:xfrm>
          <a:prstGeom prst="rect">
            <a:avLst/>
          </a:prstGeom>
          <a:noFill/>
        </p:spPr>
        <p:txBody>
          <a:bodyPr wrap="square" rtlCol="0">
            <a:spAutoFit/>
          </a:bodyPr>
          <a:lstStyle/>
          <a:p>
            <a:pPr defTabSz="457200" fontAlgn="auto">
              <a:spcBef>
                <a:spcPts val="0"/>
              </a:spcBef>
              <a:spcAft>
                <a:spcPts val="0"/>
              </a:spcAft>
            </a:pPr>
            <a:r>
              <a:rPr lang="en-US" sz="2400" dirty="0" err="1" smtClean="0">
                <a:solidFill>
                  <a:srgbClr val="4F81BD">
                    <a:lumMod val="50000"/>
                  </a:srgbClr>
                </a:solidFill>
                <a:latin typeface="Calibri"/>
              </a:rPr>
              <a:t>ui</a:t>
            </a:r>
            <a:endParaRPr lang="en-US" sz="2400" dirty="0" smtClean="0">
              <a:solidFill>
                <a:srgbClr val="4F81BD">
                  <a:lumMod val="50000"/>
                </a:srgbClr>
              </a:solidFill>
              <a:latin typeface="Calibri"/>
            </a:endParaRPr>
          </a:p>
          <a:p>
            <a:pPr defTabSz="457200" fontAlgn="auto">
              <a:spcBef>
                <a:spcPts val="0"/>
              </a:spcBef>
              <a:spcAft>
                <a:spcPts val="0"/>
              </a:spcAft>
            </a:pPr>
            <a:endParaRPr lang="en-US" sz="2400" dirty="0" smtClean="0">
              <a:solidFill>
                <a:srgbClr val="4F81BD">
                  <a:lumMod val="50000"/>
                </a:srgbClr>
              </a:solidFill>
              <a:latin typeface="Calibri"/>
            </a:endParaRPr>
          </a:p>
          <a:p>
            <a:pPr defTabSz="457200" fontAlgn="auto">
              <a:spcBef>
                <a:spcPts val="0"/>
              </a:spcBef>
              <a:spcAft>
                <a:spcPts val="0"/>
              </a:spcAft>
            </a:pPr>
            <a:endParaRPr lang="en-US" b="0" dirty="0">
              <a:solidFill>
                <a:prstClr val="black"/>
              </a:solidFill>
              <a:latin typeface="Calibri"/>
            </a:endParaRPr>
          </a:p>
          <a:p>
            <a:pPr defTabSz="457200" fontAlgn="auto">
              <a:spcBef>
                <a:spcPts val="0"/>
              </a:spcBef>
              <a:spcAft>
                <a:spcPts val="0"/>
              </a:spcAft>
            </a:pPr>
            <a:r>
              <a:rPr lang="en-US" sz="2000" b="0" dirty="0" smtClean="0">
                <a:solidFill>
                  <a:prstClr val="black"/>
                </a:solidFill>
                <a:latin typeface="Calibri"/>
              </a:rPr>
              <a:t>Input widgets</a:t>
            </a:r>
          </a:p>
          <a:p>
            <a:pPr defTabSz="457200" fontAlgn="auto">
              <a:spcBef>
                <a:spcPts val="0"/>
              </a:spcBef>
              <a:spcAft>
                <a:spcPts val="0"/>
              </a:spcAft>
            </a:pPr>
            <a:endParaRPr lang="en-US" b="0" dirty="0">
              <a:solidFill>
                <a:prstClr val="black"/>
              </a:solidFill>
              <a:latin typeface="Calibri"/>
            </a:endParaRPr>
          </a:p>
          <a:p>
            <a:pPr defTabSz="457200" fontAlgn="auto">
              <a:spcBef>
                <a:spcPts val="0"/>
              </a:spcBef>
              <a:spcAft>
                <a:spcPts val="0"/>
              </a:spcAft>
            </a:pPr>
            <a:endParaRPr lang="en-US" b="0" dirty="0" smtClean="0">
              <a:solidFill>
                <a:prstClr val="black"/>
              </a:solidFill>
              <a:latin typeface="Calibri"/>
            </a:endParaRPr>
          </a:p>
          <a:p>
            <a:pPr defTabSz="457200" fontAlgn="auto">
              <a:spcBef>
                <a:spcPts val="0"/>
              </a:spcBef>
              <a:spcAft>
                <a:spcPts val="0"/>
              </a:spcAft>
            </a:pPr>
            <a:endParaRPr lang="en-US" b="0" dirty="0">
              <a:solidFill>
                <a:prstClr val="black"/>
              </a:solidFill>
              <a:latin typeface="Calibri"/>
            </a:endParaRPr>
          </a:p>
          <a:p>
            <a:pPr defTabSz="457200" fontAlgn="auto">
              <a:spcBef>
                <a:spcPts val="0"/>
              </a:spcBef>
              <a:spcAft>
                <a:spcPts val="0"/>
              </a:spcAft>
            </a:pPr>
            <a:endParaRPr lang="en-US" b="0" dirty="0" smtClean="0">
              <a:solidFill>
                <a:prstClr val="black"/>
              </a:solidFill>
              <a:latin typeface="Calibri"/>
            </a:endParaRPr>
          </a:p>
          <a:p>
            <a:pPr defTabSz="457200" fontAlgn="auto">
              <a:spcBef>
                <a:spcPts val="0"/>
              </a:spcBef>
              <a:spcAft>
                <a:spcPts val="0"/>
              </a:spcAft>
            </a:pPr>
            <a:endParaRPr lang="en-US" b="0" dirty="0">
              <a:solidFill>
                <a:prstClr val="black"/>
              </a:solidFill>
              <a:latin typeface="Calibri"/>
            </a:endParaRPr>
          </a:p>
          <a:p>
            <a:pPr defTabSz="457200" fontAlgn="auto">
              <a:spcBef>
                <a:spcPts val="0"/>
              </a:spcBef>
              <a:spcAft>
                <a:spcPts val="0"/>
              </a:spcAft>
            </a:pPr>
            <a:endParaRPr lang="en-US" b="0" dirty="0" smtClean="0">
              <a:solidFill>
                <a:prstClr val="black"/>
              </a:solidFill>
              <a:latin typeface="Calibri"/>
            </a:endParaRPr>
          </a:p>
          <a:p>
            <a:pPr defTabSz="457200" fontAlgn="auto">
              <a:spcBef>
                <a:spcPts val="0"/>
              </a:spcBef>
              <a:spcAft>
                <a:spcPts val="0"/>
              </a:spcAft>
            </a:pPr>
            <a:endParaRPr lang="en-US" b="0" dirty="0">
              <a:solidFill>
                <a:prstClr val="black"/>
              </a:solidFill>
              <a:latin typeface="Calibri"/>
            </a:endParaRPr>
          </a:p>
          <a:p>
            <a:pPr defTabSz="457200" fontAlgn="auto">
              <a:spcBef>
                <a:spcPts val="0"/>
              </a:spcBef>
              <a:spcAft>
                <a:spcPts val="0"/>
              </a:spcAft>
            </a:pPr>
            <a:endParaRPr lang="en-US" b="0" dirty="0" smtClean="0">
              <a:solidFill>
                <a:prstClr val="black"/>
              </a:solidFill>
              <a:latin typeface="Calibri"/>
            </a:endParaRPr>
          </a:p>
          <a:p>
            <a:pPr defTabSz="457200" fontAlgn="auto">
              <a:spcBef>
                <a:spcPts val="0"/>
              </a:spcBef>
              <a:spcAft>
                <a:spcPts val="0"/>
              </a:spcAft>
            </a:pPr>
            <a:endParaRPr lang="en-US" b="0" dirty="0" smtClean="0">
              <a:solidFill>
                <a:prstClr val="black"/>
              </a:solidFill>
              <a:latin typeface="Calibri"/>
            </a:endParaRPr>
          </a:p>
          <a:p>
            <a:pPr defTabSz="457200" fontAlgn="auto">
              <a:spcBef>
                <a:spcPts val="0"/>
              </a:spcBef>
              <a:spcAft>
                <a:spcPts val="0"/>
              </a:spcAft>
            </a:pPr>
            <a:endParaRPr lang="en-US" b="0" dirty="0" smtClean="0">
              <a:solidFill>
                <a:prstClr val="black"/>
              </a:solidFill>
              <a:latin typeface="Calibri"/>
            </a:endParaRPr>
          </a:p>
          <a:p>
            <a:pPr defTabSz="457200" fontAlgn="auto">
              <a:spcBef>
                <a:spcPts val="0"/>
              </a:spcBef>
              <a:spcAft>
                <a:spcPts val="0"/>
              </a:spcAft>
            </a:pPr>
            <a:r>
              <a:rPr lang="en-US" sz="2000" b="0" dirty="0" smtClean="0">
                <a:solidFill>
                  <a:prstClr val="black"/>
                </a:solidFill>
                <a:latin typeface="Calibri"/>
              </a:rPr>
              <a:t>Output functions</a:t>
            </a:r>
            <a:endParaRPr lang="en-US" sz="2000" b="0" dirty="0">
              <a:solidFill>
                <a:prstClr val="black"/>
              </a:solidFill>
              <a:latin typeface="Calibri"/>
            </a:endParaRPr>
          </a:p>
        </p:txBody>
      </p:sp>
      <p:sp>
        <p:nvSpPr>
          <p:cNvPr id="5" name="TextBox 4"/>
          <p:cNvSpPr txBox="1"/>
          <p:nvPr/>
        </p:nvSpPr>
        <p:spPr>
          <a:xfrm>
            <a:off x="5652120" y="1595115"/>
            <a:ext cx="2286000" cy="2831544"/>
          </a:xfrm>
          <a:prstGeom prst="rect">
            <a:avLst/>
          </a:prstGeom>
          <a:noFill/>
        </p:spPr>
        <p:txBody>
          <a:bodyPr wrap="square" rtlCol="0">
            <a:spAutoFit/>
          </a:bodyPr>
          <a:lstStyle/>
          <a:p>
            <a:pPr defTabSz="457200" fontAlgn="auto">
              <a:spcBef>
                <a:spcPts val="0"/>
              </a:spcBef>
              <a:spcAft>
                <a:spcPts val="0"/>
              </a:spcAft>
            </a:pPr>
            <a:r>
              <a:rPr lang="en-US" sz="2400" dirty="0" smtClean="0">
                <a:solidFill>
                  <a:srgbClr val="4F81BD">
                    <a:lumMod val="50000"/>
                  </a:srgbClr>
                </a:solidFill>
                <a:latin typeface="Calibri"/>
              </a:rPr>
              <a:t>server</a:t>
            </a:r>
          </a:p>
          <a:p>
            <a:pPr defTabSz="457200" fontAlgn="auto">
              <a:spcBef>
                <a:spcPts val="0"/>
              </a:spcBef>
              <a:spcAft>
                <a:spcPts val="0"/>
              </a:spcAft>
            </a:pPr>
            <a:endParaRPr lang="en-US" sz="2400" dirty="0" smtClean="0">
              <a:solidFill>
                <a:srgbClr val="4F81BD">
                  <a:lumMod val="50000"/>
                </a:srgbClr>
              </a:solidFill>
              <a:latin typeface="Calibri"/>
            </a:endParaRPr>
          </a:p>
          <a:p>
            <a:pPr defTabSz="457200" fontAlgn="auto">
              <a:spcBef>
                <a:spcPts val="0"/>
              </a:spcBef>
              <a:spcAft>
                <a:spcPts val="0"/>
              </a:spcAft>
            </a:pPr>
            <a:endParaRPr lang="en-US" b="0" dirty="0" smtClean="0">
              <a:solidFill>
                <a:prstClr val="black"/>
              </a:solidFill>
              <a:latin typeface="Calibri"/>
            </a:endParaRPr>
          </a:p>
          <a:p>
            <a:pPr defTabSz="457200" fontAlgn="auto">
              <a:spcBef>
                <a:spcPts val="0"/>
              </a:spcBef>
              <a:spcAft>
                <a:spcPts val="0"/>
              </a:spcAft>
            </a:pPr>
            <a:r>
              <a:rPr lang="en-US" sz="2000" b="0" dirty="0" smtClean="0">
                <a:solidFill>
                  <a:prstClr val="black"/>
                </a:solidFill>
                <a:latin typeface="Calibri"/>
              </a:rPr>
              <a:t>Load data</a:t>
            </a:r>
          </a:p>
          <a:p>
            <a:pPr defTabSz="457200" fontAlgn="auto">
              <a:spcBef>
                <a:spcPts val="0"/>
              </a:spcBef>
              <a:spcAft>
                <a:spcPts val="0"/>
              </a:spcAft>
            </a:pPr>
            <a:r>
              <a:rPr lang="en-US" sz="2000" b="0" dirty="0" smtClean="0">
                <a:solidFill>
                  <a:prstClr val="black"/>
                </a:solidFill>
                <a:latin typeface="Calibri"/>
              </a:rPr>
              <a:t>Load packages</a:t>
            </a:r>
          </a:p>
          <a:p>
            <a:pPr defTabSz="457200" fontAlgn="auto">
              <a:spcBef>
                <a:spcPts val="0"/>
              </a:spcBef>
              <a:spcAft>
                <a:spcPts val="0"/>
              </a:spcAft>
            </a:pPr>
            <a:endParaRPr lang="en-US" b="0" dirty="0">
              <a:solidFill>
                <a:prstClr val="black"/>
              </a:solidFill>
              <a:latin typeface="Calibri"/>
            </a:endParaRPr>
          </a:p>
          <a:p>
            <a:pPr defTabSz="457200" fontAlgn="auto">
              <a:spcBef>
                <a:spcPts val="0"/>
              </a:spcBef>
              <a:spcAft>
                <a:spcPts val="0"/>
              </a:spcAft>
            </a:pPr>
            <a:endParaRPr lang="en-US" b="0" dirty="0">
              <a:solidFill>
                <a:prstClr val="black"/>
              </a:solidFill>
              <a:latin typeface="Calibri"/>
            </a:endParaRPr>
          </a:p>
          <a:p>
            <a:pPr defTabSz="457200" fontAlgn="auto">
              <a:spcBef>
                <a:spcPts val="0"/>
              </a:spcBef>
              <a:spcAft>
                <a:spcPts val="0"/>
              </a:spcAft>
            </a:pPr>
            <a:endParaRPr lang="en-US" b="0" dirty="0" smtClean="0">
              <a:solidFill>
                <a:prstClr val="black"/>
              </a:solidFill>
              <a:latin typeface="Calibri"/>
            </a:endParaRPr>
          </a:p>
          <a:p>
            <a:pPr defTabSz="457200" fontAlgn="auto">
              <a:spcBef>
                <a:spcPts val="0"/>
              </a:spcBef>
              <a:spcAft>
                <a:spcPts val="0"/>
              </a:spcAft>
            </a:pPr>
            <a:endParaRPr lang="en-US" b="0" dirty="0">
              <a:solidFill>
                <a:prstClr val="black"/>
              </a:solidFill>
              <a:latin typeface="Calibri"/>
            </a:endParaRPr>
          </a:p>
        </p:txBody>
      </p:sp>
      <p:cxnSp>
        <p:nvCxnSpPr>
          <p:cNvPr id="7" name="Straight Arrow Connector 6"/>
          <p:cNvCxnSpPr/>
          <p:nvPr/>
        </p:nvCxnSpPr>
        <p:spPr>
          <a:xfrm>
            <a:off x="6235366" y="3392119"/>
            <a:ext cx="0" cy="972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701090" y="2743201"/>
            <a:ext cx="718886" cy="433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03967" y="2959769"/>
            <a:ext cx="1725947" cy="707886"/>
          </a:xfrm>
          <a:prstGeom prst="rect">
            <a:avLst/>
          </a:prstGeom>
          <a:noFill/>
        </p:spPr>
        <p:txBody>
          <a:bodyPr wrap="square" rtlCol="0">
            <a:spAutoFit/>
          </a:bodyPr>
          <a:lstStyle/>
          <a:p>
            <a:pPr algn="ctr" defTabSz="457200" fontAlgn="auto">
              <a:spcBef>
                <a:spcPts val="0"/>
              </a:spcBef>
              <a:spcAft>
                <a:spcPts val="0"/>
              </a:spcAft>
            </a:pPr>
            <a:r>
              <a:rPr lang="en-US" sz="2000" b="0" dirty="0" smtClean="0">
                <a:solidFill>
                  <a:srgbClr val="4F81BD">
                    <a:lumMod val="50000"/>
                  </a:srgbClr>
                </a:solidFill>
                <a:latin typeface="Calibri"/>
              </a:rPr>
              <a:t>collect </a:t>
            </a:r>
          </a:p>
          <a:p>
            <a:pPr algn="ctr" defTabSz="457200" fontAlgn="auto">
              <a:spcBef>
                <a:spcPts val="0"/>
              </a:spcBef>
              <a:spcAft>
                <a:spcPts val="0"/>
              </a:spcAft>
            </a:pPr>
            <a:r>
              <a:rPr lang="en-US" sz="2000" b="0" dirty="0" smtClean="0">
                <a:solidFill>
                  <a:srgbClr val="4F81BD">
                    <a:lumMod val="50000"/>
                  </a:srgbClr>
                </a:solidFill>
                <a:latin typeface="Calibri"/>
              </a:rPr>
              <a:t>parameters</a:t>
            </a:r>
            <a:endParaRPr lang="en-US" sz="2000" b="0" dirty="0">
              <a:solidFill>
                <a:srgbClr val="4F81BD">
                  <a:lumMod val="50000"/>
                </a:srgbClr>
              </a:solidFill>
              <a:latin typeface="Calibri"/>
            </a:endParaRPr>
          </a:p>
        </p:txBody>
      </p:sp>
      <p:cxnSp>
        <p:nvCxnSpPr>
          <p:cNvPr id="11" name="Straight Arrow Connector 10"/>
          <p:cNvCxnSpPr/>
          <p:nvPr/>
        </p:nvCxnSpPr>
        <p:spPr>
          <a:xfrm>
            <a:off x="4453941" y="3606100"/>
            <a:ext cx="1270187" cy="7590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059937" y="4875180"/>
            <a:ext cx="1725947" cy="1015663"/>
          </a:xfrm>
          <a:prstGeom prst="rect">
            <a:avLst/>
          </a:prstGeom>
          <a:noFill/>
        </p:spPr>
        <p:txBody>
          <a:bodyPr wrap="square" rtlCol="0">
            <a:spAutoFit/>
          </a:bodyPr>
          <a:lstStyle/>
          <a:p>
            <a:pPr algn="ctr" defTabSz="457200" fontAlgn="auto">
              <a:spcBef>
                <a:spcPts val="0"/>
              </a:spcBef>
              <a:spcAft>
                <a:spcPts val="0"/>
              </a:spcAft>
            </a:pPr>
            <a:r>
              <a:rPr lang="en-US" sz="2000" b="0" dirty="0" smtClean="0">
                <a:solidFill>
                  <a:srgbClr val="4F81BD">
                    <a:lumMod val="50000"/>
                  </a:srgbClr>
                </a:solidFill>
                <a:latin typeface="Calibri"/>
              </a:rPr>
              <a:t>send rendered</a:t>
            </a:r>
            <a:br>
              <a:rPr lang="en-US" sz="2000" b="0" dirty="0" smtClean="0">
                <a:solidFill>
                  <a:srgbClr val="4F81BD">
                    <a:lumMod val="50000"/>
                  </a:srgbClr>
                </a:solidFill>
                <a:latin typeface="Calibri"/>
              </a:rPr>
            </a:br>
            <a:r>
              <a:rPr lang="en-US" sz="2000" b="0" dirty="0" smtClean="0">
                <a:solidFill>
                  <a:srgbClr val="4F81BD">
                    <a:lumMod val="50000"/>
                  </a:srgbClr>
                </a:solidFill>
                <a:latin typeface="Calibri"/>
              </a:rPr>
              <a:t>objects back to UI</a:t>
            </a:r>
            <a:endParaRPr lang="en-US" sz="2000" b="0" dirty="0">
              <a:solidFill>
                <a:srgbClr val="4F81BD">
                  <a:lumMod val="50000"/>
                </a:srgbClr>
              </a:solidFill>
              <a:latin typeface="Calibri"/>
            </a:endParaRPr>
          </a:p>
        </p:txBody>
      </p:sp>
      <p:cxnSp>
        <p:nvCxnSpPr>
          <p:cNvPr id="14" name="Straight Arrow Connector 13"/>
          <p:cNvCxnSpPr/>
          <p:nvPr/>
        </p:nvCxnSpPr>
        <p:spPr>
          <a:xfrm flipH="1">
            <a:off x="4716016" y="4725144"/>
            <a:ext cx="936104" cy="500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2426451" y="5225699"/>
            <a:ext cx="634082" cy="364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5652120" y="4270927"/>
            <a:ext cx="2520280" cy="1323439"/>
          </a:xfrm>
          <a:prstGeom prst="rect">
            <a:avLst/>
          </a:prstGeom>
        </p:spPr>
        <p:txBody>
          <a:bodyPr wrap="square">
            <a:spAutoFit/>
          </a:bodyPr>
          <a:lstStyle/>
          <a:p>
            <a:pPr defTabSz="457200" fontAlgn="auto">
              <a:spcBef>
                <a:spcPts val="0"/>
              </a:spcBef>
              <a:spcAft>
                <a:spcPts val="0"/>
              </a:spcAft>
            </a:pPr>
            <a:endParaRPr lang="en-US" sz="2000" b="0" dirty="0">
              <a:solidFill>
                <a:prstClr val="black"/>
              </a:solidFill>
              <a:latin typeface="Calibri"/>
            </a:endParaRPr>
          </a:p>
          <a:p>
            <a:pPr defTabSz="457200" fontAlgn="auto">
              <a:spcBef>
                <a:spcPts val="0"/>
              </a:spcBef>
              <a:spcAft>
                <a:spcPts val="0"/>
              </a:spcAft>
            </a:pPr>
            <a:r>
              <a:rPr lang="en-US" sz="2000" b="0" dirty="0">
                <a:solidFill>
                  <a:prstClr val="black"/>
                </a:solidFill>
                <a:latin typeface="Calibri"/>
              </a:rPr>
              <a:t>Conduct analysis – </a:t>
            </a:r>
            <a:br>
              <a:rPr lang="en-US" sz="2000" b="0" dirty="0">
                <a:solidFill>
                  <a:prstClr val="black"/>
                </a:solidFill>
                <a:latin typeface="Calibri"/>
              </a:rPr>
            </a:br>
            <a:r>
              <a:rPr lang="en-US" sz="2000" b="0" dirty="0">
                <a:solidFill>
                  <a:prstClr val="black"/>
                </a:solidFill>
                <a:latin typeface="Calibri"/>
              </a:rPr>
              <a:t>generate tables and graphs</a:t>
            </a:r>
          </a:p>
        </p:txBody>
      </p:sp>
      <p:sp>
        <p:nvSpPr>
          <p:cNvPr id="18" name="Title 7"/>
          <p:cNvSpPr txBox="1">
            <a:spLocks/>
          </p:cNvSpPr>
          <p:nvPr/>
        </p:nvSpPr>
        <p:spPr bwMode="auto">
          <a:xfrm>
            <a:off x="228600" y="152400"/>
            <a:ext cx="87630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rtl="0" eaLnBrk="0" fontAlgn="base" hangingPunct="0">
              <a:spcBef>
                <a:spcPct val="0"/>
              </a:spcBef>
              <a:spcAft>
                <a:spcPct val="0"/>
              </a:spcAft>
              <a:defRPr sz="2400" i="1">
                <a:solidFill>
                  <a:schemeClr val="tx2"/>
                </a:solidFill>
                <a:latin typeface="+mj-lt"/>
                <a:ea typeface="+mj-ea"/>
                <a:cs typeface="+mj-cs"/>
              </a:defRPr>
            </a:lvl1pPr>
            <a:lvl2pPr algn="r" rtl="0" eaLnBrk="0" fontAlgn="base" hangingPunct="0">
              <a:spcBef>
                <a:spcPct val="0"/>
              </a:spcBef>
              <a:spcAft>
                <a:spcPct val="0"/>
              </a:spcAft>
              <a:defRPr sz="2400" i="1">
                <a:solidFill>
                  <a:schemeClr val="tx2"/>
                </a:solidFill>
                <a:latin typeface="Times New Roman" pitchFamily="18" charset="0"/>
              </a:defRPr>
            </a:lvl2pPr>
            <a:lvl3pPr algn="r" rtl="0" eaLnBrk="0" fontAlgn="base" hangingPunct="0">
              <a:spcBef>
                <a:spcPct val="0"/>
              </a:spcBef>
              <a:spcAft>
                <a:spcPct val="0"/>
              </a:spcAft>
              <a:defRPr sz="2400" i="1">
                <a:solidFill>
                  <a:schemeClr val="tx2"/>
                </a:solidFill>
                <a:latin typeface="Times New Roman" pitchFamily="18" charset="0"/>
              </a:defRPr>
            </a:lvl3pPr>
            <a:lvl4pPr algn="r" rtl="0" eaLnBrk="0" fontAlgn="base" hangingPunct="0">
              <a:spcBef>
                <a:spcPct val="0"/>
              </a:spcBef>
              <a:spcAft>
                <a:spcPct val="0"/>
              </a:spcAft>
              <a:defRPr sz="2400" i="1">
                <a:solidFill>
                  <a:schemeClr val="tx2"/>
                </a:solidFill>
                <a:latin typeface="Times New Roman" pitchFamily="18" charset="0"/>
              </a:defRPr>
            </a:lvl4pPr>
            <a:lvl5pPr algn="r" rtl="0" eaLnBrk="0" fontAlgn="base" hangingPunct="0">
              <a:spcBef>
                <a:spcPct val="0"/>
              </a:spcBef>
              <a:spcAft>
                <a:spcPct val="0"/>
              </a:spcAft>
              <a:defRPr sz="2400" i="1">
                <a:solidFill>
                  <a:schemeClr val="tx2"/>
                </a:solidFill>
                <a:latin typeface="Times New Roman" pitchFamily="18" charset="0"/>
              </a:defRPr>
            </a:lvl5pPr>
            <a:lvl6pPr marL="457200" algn="r" rtl="0" fontAlgn="base">
              <a:spcBef>
                <a:spcPct val="0"/>
              </a:spcBef>
              <a:spcAft>
                <a:spcPct val="0"/>
              </a:spcAft>
              <a:defRPr sz="2400" i="1">
                <a:solidFill>
                  <a:schemeClr val="tx2"/>
                </a:solidFill>
                <a:latin typeface="Times New Roman" pitchFamily="18" charset="0"/>
              </a:defRPr>
            </a:lvl6pPr>
            <a:lvl7pPr marL="914400" algn="r" rtl="0" fontAlgn="base">
              <a:spcBef>
                <a:spcPct val="0"/>
              </a:spcBef>
              <a:spcAft>
                <a:spcPct val="0"/>
              </a:spcAft>
              <a:defRPr sz="2400" i="1">
                <a:solidFill>
                  <a:schemeClr val="tx2"/>
                </a:solidFill>
                <a:latin typeface="Times New Roman" pitchFamily="18" charset="0"/>
              </a:defRPr>
            </a:lvl7pPr>
            <a:lvl8pPr marL="1371600" algn="r" rtl="0" fontAlgn="base">
              <a:spcBef>
                <a:spcPct val="0"/>
              </a:spcBef>
              <a:spcAft>
                <a:spcPct val="0"/>
              </a:spcAft>
              <a:defRPr sz="2400" i="1">
                <a:solidFill>
                  <a:schemeClr val="tx2"/>
                </a:solidFill>
                <a:latin typeface="Times New Roman" pitchFamily="18" charset="0"/>
              </a:defRPr>
            </a:lvl8pPr>
            <a:lvl9pPr marL="1828800" algn="r" rtl="0" fontAlgn="base">
              <a:spcBef>
                <a:spcPct val="0"/>
              </a:spcBef>
              <a:spcAft>
                <a:spcPct val="0"/>
              </a:spcAft>
              <a:defRPr sz="2400" i="1">
                <a:solidFill>
                  <a:schemeClr val="tx2"/>
                </a:solidFill>
                <a:latin typeface="Times New Roman" pitchFamily="18"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400" b="0" i="1" u="none" strike="noStrike" kern="0" cap="none" spc="0" normalizeH="0" baseline="0" noProof="0" smtClean="0">
                <a:ln>
                  <a:noFill/>
                </a:ln>
                <a:solidFill>
                  <a:srgbClr val="000000"/>
                </a:solidFill>
                <a:effectLst/>
                <a:uLnTx/>
                <a:uFillTx/>
                <a:latin typeface="Times New Roman"/>
                <a:ea typeface="+mj-ea"/>
                <a:cs typeface="+mj-cs"/>
              </a:rPr>
              <a:t>Anatomy of a shiny app: data flow</a:t>
            </a:r>
            <a:endParaRPr kumimoji="0" lang="en-AU" sz="2400" b="0" i="1" u="none" strike="noStrike" kern="0" cap="none" spc="0" normalizeH="0" baseline="0" noProof="0" dirty="0">
              <a:ln>
                <a:noFill/>
              </a:ln>
              <a:solidFill>
                <a:srgbClr val="000000"/>
              </a:solidFill>
              <a:effectLst/>
              <a:uLnTx/>
              <a:uFillTx/>
              <a:latin typeface="Times New Roman"/>
              <a:ea typeface="+mj-ea"/>
              <a:cs typeface="+mj-cs"/>
            </a:endParaRPr>
          </a:p>
        </p:txBody>
      </p:sp>
    </p:spTree>
    <p:extLst>
      <p:ext uri="{BB962C8B-B14F-4D97-AF65-F5344CB8AC3E}">
        <p14:creationId xmlns:p14="http://schemas.microsoft.com/office/powerpoint/2010/main" val="25080102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Running the Shiny app</a:t>
            </a:r>
            <a:endParaRPr lang="en-AU" dirty="0"/>
          </a:p>
        </p:txBody>
      </p:sp>
      <p:sp>
        <p:nvSpPr>
          <p:cNvPr id="3" name="Content Placeholder 2"/>
          <p:cNvSpPr>
            <a:spLocks noGrp="1"/>
          </p:cNvSpPr>
          <p:nvPr>
            <p:ph idx="1"/>
          </p:nvPr>
        </p:nvSpPr>
        <p:spPr/>
        <p:txBody>
          <a:bodyPr/>
          <a:lstStyle/>
          <a:p>
            <a:r>
              <a:rPr lang="en-AU" sz="2800" dirty="0" smtClean="0"/>
              <a:t>Copy/paste the content of </a:t>
            </a:r>
            <a:r>
              <a:rPr lang="en-AU" sz="2800" dirty="0" err="1" smtClean="0">
                <a:latin typeface="Courier New" pitchFamily="49" charset="0"/>
                <a:cs typeface="Courier New" pitchFamily="49" charset="0"/>
              </a:rPr>
              <a:t>app.R</a:t>
            </a:r>
            <a:r>
              <a:rPr lang="en-AU" sz="2800" dirty="0" smtClean="0">
                <a:latin typeface="Courier New" pitchFamily="49" charset="0"/>
                <a:cs typeface="Courier New" pitchFamily="49" charset="0"/>
              </a:rPr>
              <a:t> </a:t>
            </a:r>
            <a:br>
              <a:rPr lang="en-AU" sz="2800" dirty="0" smtClean="0">
                <a:latin typeface="Courier New" pitchFamily="49" charset="0"/>
                <a:cs typeface="Courier New" pitchFamily="49" charset="0"/>
              </a:rPr>
            </a:br>
            <a:r>
              <a:rPr lang="en-AU" sz="2800" dirty="0" smtClean="0"/>
              <a:t>or </a:t>
            </a:r>
            <a:r>
              <a:rPr lang="en-AU" sz="2800" dirty="0" smtClean="0">
                <a:latin typeface="Courier New" pitchFamily="49" charset="0"/>
                <a:cs typeface="Courier New" pitchFamily="49" charset="0"/>
              </a:rPr>
              <a:t>source()</a:t>
            </a:r>
            <a:r>
              <a:rPr lang="en-AU" sz="2800" dirty="0" smtClean="0"/>
              <a:t> its content:</a:t>
            </a:r>
            <a:br>
              <a:rPr lang="en-AU" sz="2800" dirty="0" smtClean="0"/>
            </a:br>
            <a:r>
              <a:rPr lang="en-AU" sz="2800" dirty="0" smtClean="0"/>
              <a:t>	</a:t>
            </a:r>
            <a:r>
              <a:rPr lang="en-AU" sz="2800" dirty="0" smtClean="0">
                <a:latin typeface="Courier New" pitchFamily="49" charset="0"/>
                <a:cs typeface="Courier New" pitchFamily="49" charset="0"/>
              </a:rPr>
              <a:t>app &lt;- source("</a:t>
            </a:r>
            <a:r>
              <a:rPr lang="en-AU" sz="2800" dirty="0" err="1" smtClean="0">
                <a:latin typeface="Courier New" pitchFamily="49" charset="0"/>
                <a:cs typeface="Courier New" pitchFamily="49" charset="0"/>
              </a:rPr>
              <a:t>app.R</a:t>
            </a:r>
            <a:r>
              <a:rPr lang="en-AU" sz="2800" dirty="0" smtClean="0">
                <a:latin typeface="Courier New" pitchFamily="49" charset="0"/>
                <a:cs typeface="Courier New" pitchFamily="49" charset="0"/>
              </a:rPr>
              <a:t>")</a:t>
            </a:r>
            <a:br>
              <a:rPr lang="en-AU" sz="2800" dirty="0" smtClean="0">
                <a:latin typeface="Courier New" pitchFamily="49" charset="0"/>
                <a:cs typeface="Courier New" pitchFamily="49" charset="0"/>
              </a:rPr>
            </a:br>
            <a:r>
              <a:rPr lang="en-AU" sz="2800" dirty="0" smtClean="0">
                <a:latin typeface="Courier New" pitchFamily="49" charset="0"/>
                <a:cs typeface="Courier New" pitchFamily="49" charset="0"/>
              </a:rPr>
              <a:t>	app</a:t>
            </a:r>
          </a:p>
          <a:p>
            <a:endParaRPr lang="en-AU" sz="2800" dirty="0" smtClean="0">
              <a:latin typeface="Courier New" pitchFamily="49" charset="0"/>
              <a:cs typeface="Courier New" pitchFamily="49" charset="0"/>
            </a:endParaRPr>
          </a:p>
          <a:p>
            <a:r>
              <a:rPr lang="en-AU" sz="2800" dirty="0" smtClean="0"/>
              <a:t>Use the </a:t>
            </a:r>
            <a:r>
              <a:rPr lang="en-AU" sz="2800" dirty="0" err="1" smtClean="0">
                <a:latin typeface="Courier New" pitchFamily="49" charset="0"/>
                <a:cs typeface="Courier New" pitchFamily="49" charset="0"/>
              </a:rPr>
              <a:t>runApp</a:t>
            </a:r>
            <a:r>
              <a:rPr lang="en-AU" sz="2800" dirty="0" smtClean="0">
                <a:latin typeface="Courier New" pitchFamily="49" charset="0"/>
                <a:cs typeface="Courier New" pitchFamily="49" charset="0"/>
              </a:rPr>
              <a:t>() </a:t>
            </a:r>
            <a:r>
              <a:rPr lang="en-AU" sz="2800" dirty="0" smtClean="0"/>
              <a:t>function:</a:t>
            </a:r>
            <a:r>
              <a:rPr lang="en-AU" sz="2800" dirty="0"/>
              <a:t/>
            </a:r>
            <a:br>
              <a:rPr lang="en-AU" sz="2800" dirty="0"/>
            </a:br>
            <a:r>
              <a:rPr lang="en-AU" sz="2800" dirty="0" smtClean="0">
                <a:latin typeface="Courier New" pitchFamily="49" charset="0"/>
                <a:cs typeface="Courier New" pitchFamily="49" charset="0"/>
              </a:rPr>
              <a:t>	</a:t>
            </a:r>
            <a:r>
              <a:rPr lang="en-AU" sz="2800" dirty="0" err="1" smtClean="0">
                <a:latin typeface="Courier New" pitchFamily="49" charset="0"/>
                <a:cs typeface="Courier New" pitchFamily="49" charset="0"/>
              </a:rPr>
              <a:t>runApp</a:t>
            </a:r>
            <a:r>
              <a:rPr lang="en-AU" sz="2800" dirty="0" smtClean="0">
                <a:latin typeface="Courier New" pitchFamily="49" charset="0"/>
                <a:cs typeface="Courier New" pitchFamily="49" charset="0"/>
              </a:rPr>
              <a:t>("test")        # Directory</a:t>
            </a:r>
            <a:r>
              <a:rPr lang="en-AU" sz="2800" dirty="0">
                <a:latin typeface="Courier New" pitchFamily="49" charset="0"/>
                <a:cs typeface="Courier New" pitchFamily="49" charset="0"/>
              </a:rPr>
              <a:t/>
            </a:r>
            <a:br>
              <a:rPr lang="en-AU" sz="2800" dirty="0">
                <a:latin typeface="Courier New" pitchFamily="49" charset="0"/>
                <a:cs typeface="Courier New" pitchFamily="49" charset="0"/>
              </a:rPr>
            </a:br>
            <a:r>
              <a:rPr lang="en-AU" sz="2800" dirty="0" smtClean="0">
                <a:latin typeface="Courier New" pitchFamily="49" charset="0"/>
                <a:cs typeface="Courier New" pitchFamily="49" charset="0"/>
              </a:rPr>
              <a:t>	</a:t>
            </a:r>
            <a:r>
              <a:rPr lang="en-AU" sz="2800" dirty="0" err="1" smtClean="0">
                <a:latin typeface="Courier New" pitchFamily="49" charset="0"/>
                <a:cs typeface="Courier New" pitchFamily="49" charset="0"/>
              </a:rPr>
              <a:t>runApp</a:t>
            </a:r>
            <a:r>
              <a:rPr lang="en-AU" sz="2800" dirty="0" smtClean="0">
                <a:latin typeface="Courier New" pitchFamily="49" charset="0"/>
                <a:cs typeface="Courier New" pitchFamily="49" charset="0"/>
              </a:rPr>
              <a:t>("test/</a:t>
            </a:r>
            <a:r>
              <a:rPr lang="en-AU" sz="2800" dirty="0" err="1" smtClean="0">
                <a:latin typeface="Courier New" pitchFamily="49" charset="0"/>
                <a:cs typeface="Courier New" pitchFamily="49" charset="0"/>
              </a:rPr>
              <a:t>app.R</a:t>
            </a:r>
            <a:r>
              <a:rPr lang="en-AU" sz="2800" dirty="0" smtClean="0">
                <a:latin typeface="Courier New" pitchFamily="49" charset="0"/>
                <a:cs typeface="Courier New" pitchFamily="49" charset="0"/>
              </a:rPr>
              <a:t>")  # File</a:t>
            </a:r>
          </a:p>
          <a:p>
            <a:endParaRPr lang="en-AU" sz="2800" dirty="0"/>
          </a:p>
          <a:p>
            <a:r>
              <a:rPr lang="en-AU" sz="2800" dirty="0" smtClean="0"/>
              <a:t>Use </a:t>
            </a:r>
            <a:r>
              <a:rPr lang="en-AU" sz="2800" dirty="0" err="1" smtClean="0"/>
              <a:t>RStudio</a:t>
            </a:r>
            <a:endParaRPr lang="en-AU" sz="2800" dirty="0" smtClean="0"/>
          </a:p>
        </p:txBody>
      </p:sp>
    </p:spTree>
    <p:extLst>
      <p:ext uri="{BB962C8B-B14F-4D97-AF65-F5344CB8AC3E}">
        <p14:creationId xmlns:p14="http://schemas.microsoft.com/office/powerpoint/2010/main" val="36710289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More about running the shiny app</a:t>
            </a:r>
            <a:endParaRPr lang="en-AU" dirty="0"/>
          </a:p>
        </p:txBody>
      </p:sp>
      <p:sp>
        <p:nvSpPr>
          <p:cNvPr id="3" name="Content Placeholder 2"/>
          <p:cNvSpPr>
            <a:spLocks noGrp="1"/>
          </p:cNvSpPr>
          <p:nvPr>
            <p:ph idx="1"/>
          </p:nvPr>
        </p:nvSpPr>
        <p:spPr/>
        <p:txBody>
          <a:bodyPr/>
          <a:lstStyle/>
          <a:p>
            <a:r>
              <a:rPr lang="en-AU" sz="2800" dirty="0" smtClean="0"/>
              <a:t>Run an app from </a:t>
            </a:r>
            <a:r>
              <a:rPr lang="en-AU" sz="2800" dirty="0" err="1" smtClean="0"/>
              <a:t>github</a:t>
            </a:r>
            <a:r>
              <a:rPr lang="en-AU" sz="2800" dirty="0" smtClean="0"/>
              <a:t>:</a:t>
            </a:r>
            <a:br>
              <a:rPr lang="en-AU" sz="2800" dirty="0" smtClean="0"/>
            </a:br>
            <a:r>
              <a:rPr lang="en-US" sz="2400" dirty="0" err="1">
                <a:latin typeface="Courier New" panose="02070309020205020404" pitchFamily="49" charset="0"/>
                <a:cs typeface="Courier New" panose="02070309020205020404" pitchFamily="49" charset="0"/>
              </a:rPr>
              <a:t>runGitHub</a:t>
            </a:r>
            <a:r>
              <a:rPr lang="en-US" sz="2400" dirty="0">
                <a:latin typeface="Courier New" panose="02070309020205020404" pitchFamily="49" charset="0"/>
                <a:cs typeface="Courier New" panose="02070309020205020404" pitchFamily="49" charset="0"/>
              </a:rPr>
              <a:t>( repo="shiny", username="</a:t>
            </a:r>
            <a:r>
              <a:rPr lang="en-US" sz="2400" dirty="0" err="1">
                <a:latin typeface="Courier New" panose="02070309020205020404" pitchFamily="49" charset="0"/>
                <a:cs typeface="Courier New" panose="02070309020205020404" pitchFamily="49" charset="0"/>
              </a:rPr>
              <a:t>lecy</a:t>
            </a:r>
            <a:r>
              <a:rPr lang="en-US" sz="2400" dirty="0">
                <a:latin typeface="Courier New" panose="02070309020205020404" pitchFamily="49" charset="0"/>
                <a:cs typeface="Courier New" panose="02070309020205020404" pitchFamily="49" charset="0"/>
              </a:rPr>
              <a:t>")</a:t>
            </a:r>
          </a:p>
          <a:p>
            <a:endParaRPr lang="en-AU" sz="2800" dirty="0" smtClean="0"/>
          </a:p>
          <a:p>
            <a:r>
              <a:rPr lang="en-AU" sz="2800" dirty="0" smtClean="0"/>
              <a:t>Run the app in "showcase mode"</a:t>
            </a:r>
            <a:br>
              <a:rPr lang="en-AU" sz="2800" dirty="0" smtClean="0"/>
            </a:br>
            <a:r>
              <a:rPr lang="en-AU" sz="2800" dirty="0" smtClean="0"/>
              <a:t>(run app and show source code)</a:t>
            </a:r>
            <a:br>
              <a:rPr lang="en-AU" sz="2800" dirty="0" smtClean="0"/>
            </a:br>
            <a:r>
              <a:rPr lang="en-US" sz="2800" dirty="0" err="1" smtClean="0">
                <a:latin typeface="Courier New" pitchFamily="49" charset="0"/>
                <a:cs typeface="Courier New" pitchFamily="49" charset="0"/>
              </a:rPr>
              <a:t>runApp</a:t>
            </a:r>
            <a:r>
              <a:rPr lang="en-US" sz="2800" dirty="0" smtClean="0">
                <a:latin typeface="Courier New" pitchFamily="49" charset="0"/>
                <a:cs typeface="Courier New" pitchFamily="49" charset="0"/>
              </a:rPr>
              <a:t>("test", </a:t>
            </a:r>
            <a:r>
              <a:rPr lang="en-US" sz="2800" dirty="0" err="1">
                <a:latin typeface="Courier New" pitchFamily="49" charset="0"/>
                <a:cs typeface="Courier New" pitchFamily="49" charset="0"/>
              </a:rPr>
              <a:t>display.mode</a:t>
            </a:r>
            <a:r>
              <a:rPr lang="en-US" sz="2800" dirty="0">
                <a:latin typeface="Courier New" pitchFamily="49" charset="0"/>
                <a:cs typeface="Courier New" pitchFamily="49" charset="0"/>
              </a:rPr>
              <a:t> = "showcase</a:t>
            </a:r>
            <a:r>
              <a:rPr lang="en-US" sz="2800" dirty="0" smtClean="0">
                <a:latin typeface="Courier New" pitchFamily="49" charset="0"/>
                <a:cs typeface="Courier New" pitchFamily="49" charset="0"/>
              </a:rPr>
              <a:t>")</a:t>
            </a:r>
            <a:endParaRPr lang="en-AU" sz="2800" dirty="0" smtClean="0">
              <a:latin typeface="Courier New" pitchFamily="49" charset="0"/>
              <a:cs typeface="Courier New" pitchFamily="49" charset="0"/>
            </a:endParaRPr>
          </a:p>
        </p:txBody>
      </p:sp>
    </p:spTree>
    <p:extLst>
      <p:ext uri="{BB962C8B-B14F-4D97-AF65-F5344CB8AC3E}">
        <p14:creationId xmlns:p14="http://schemas.microsoft.com/office/powerpoint/2010/main" val="30525961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Running the Shiny app</a:t>
            </a:r>
            <a:endParaRPr lang="en-AU" dirty="0"/>
          </a:p>
        </p:txBody>
      </p:sp>
      <p:sp>
        <p:nvSpPr>
          <p:cNvPr id="3" name="Content Placeholder 2"/>
          <p:cNvSpPr>
            <a:spLocks noGrp="1"/>
          </p:cNvSpPr>
          <p:nvPr>
            <p:ph idx="1"/>
          </p:nvPr>
        </p:nvSpPr>
        <p:spPr/>
        <p:txBody>
          <a:bodyPr/>
          <a:lstStyle/>
          <a:p>
            <a:pPr marL="0" indent="0">
              <a:buNone/>
            </a:pPr>
            <a:r>
              <a:rPr lang="en-US" sz="2000" dirty="0">
                <a:latin typeface="Courier New" pitchFamily="49" charset="0"/>
                <a:cs typeface="Courier New" pitchFamily="49" charset="0"/>
              </a:rPr>
              <a:t>&gt; library(shiny)</a:t>
            </a:r>
          </a:p>
          <a:p>
            <a:pPr marL="0" indent="0">
              <a:buNone/>
            </a:pPr>
            <a:r>
              <a:rPr lang="en-US" sz="2000" dirty="0">
                <a:latin typeface="Courier New" pitchFamily="49" charset="0"/>
                <a:cs typeface="Courier New" pitchFamily="49" charset="0"/>
              </a:rPr>
              <a:t>&gt; app &lt;- source("test1/</a:t>
            </a:r>
            <a:r>
              <a:rPr lang="en-US" sz="2000" dirty="0" err="1">
                <a:latin typeface="Courier New" pitchFamily="49" charset="0"/>
                <a:cs typeface="Courier New" pitchFamily="49" charset="0"/>
              </a:rPr>
              <a:t>app.R</a:t>
            </a:r>
            <a:r>
              <a:rPr lang="en-US" sz="2000" dirty="0">
                <a:latin typeface="Courier New" pitchFamily="49" charset="0"/>
                <a:cs typeface="Courier New" pitchFamily="49" charset="0"/>
              </a:rPr>
              <a:t>")</a:t>
            </a:r>
          </a:p>
          <a:p>
            <a:pPr marL="0" indent="0">
              <a:buNone/>
            </a:pPr>
            <a:r>
              <a:rPr lang="en-US" sz="2000" dirty="0" smtClean="0">
                <a:latin typeface="Courier New" pitchFamily="49" charset="0"/>
                <a:cs typeface="Courier New" pitchFamily="49" charset="0"/>
              </a:rPr>
              <a:t>&gt; </a:t>
            </a:r>
            <a:r>
              <a:rPr lang="en-US" sz="2000" dirty="0">
                <a:latin typeface="Courier New" pitchFamily="49" charset="0"/>
                <a:cs typeface="Courier New" pitchFamily="49" charset="0"/>
              </a:rPr>
              <a:t>app</a:t>
            </a:r>
          </a:p>
          <a:p>
            <a:pPr marL="0" indent="0">
              <a:buNone/>
            </a:pPr>
            <a:r>
              <a:rPr lang="en-US" sz="2000" dirty="0">
                <a:latin typeface="Courier New" pitchFamily="49" charset="0"/>
                <a:cs typeface="Courier New" pitchFamily="49" charset="0"/>
              </a:rPr>
              <a:t>$value</a:t>
            </a:r>
          </a:p>
          <a:p>
            <a:pPr marL="0" indent="0">
              <a:buNone/>
            </a:pPr>
            <a:endParaRPr lang="en-US" sz="2000" dirty="0">
              <a:latin typeface="Courier New" pitchFamily="49" charset="0"/>
              <a:cs typeface="Courier New" pitchFamily="49" charset="0"/>
            </a:endParaRPr>
          </a:p>
          <a:p>
            <a:pPr marL="0" indent="0">
              <a:buNone/>
            </a:pPr>
            <a:r>
              <a:rPr lang="en-US" sz="2000" dirty="0">
                <a:latin typeface="Courier New" pitchFamily="49" charset="0"/>
                <a:cs typeface="Courier New" pitchFamily="49" charset="0"/>
              </a:rPr>
              <a:t>Listening on http://</a:t>
            </a:r>
            <a:r>
              <a:rPr lang="en-US" sz="2000" dirty="0" smtClean="0">
                <a:latin typeface="Courier New" pitchFamily="49" charset="0"/>
                <a:cs typeface="Courier New" pitchFamily="49" charset="0"/>
              </a:rPr>
              <a:t>127.0.0.1:3625</a:t>
            </a:r>
            <a:endParaRPr lang="en-US" sz="2000" dirty="0">
              <a:latin typeface="Courier New" pitchFamily="49" charset="0"/>
              <a:cs typeface="Courier New" pitchFamily="49" charset="0"/>
            </a:endParaRPr>
          </a:p>
          <a:p>
            <a:pPr marL="0" indent="0">
              <a:buNone/>
            </a:pPr>
            <a:r>
              <a:rPr lang="en-US" sz="2000" dirty="0">
                <a:latin typeface="Courier New" pitchFamily="49" charset="0"/>
                <a:cs typeface="Courier New" pitchFamily="49" charset="0"/>
              </a:rPr>
              <a:t>^C</a:t>
            </a:r>
          </a:p>
          <a:p>
            <a:pPr marL="0" indent="0">
              <a:buNone/>
            </a:pPr>
            <a:r>
              <a:rPr lang="en-US" sz="2000" dirty="0">
                <a:latin typeface="Courier New" pitchFamily="49" charset="0"/>
                <a:cs typeface="Courier New" pitchFamily="49" charset="0"/>
              </a:rPr>
              <a:t>&gt; </a:t>
            </a:r>
            <a:r>
              <a:rPr lang="en-US" sz="2000" dirty="0" err="1">
                <a:latin typeface="Courier New" pitchFamily="49" charset="0"/>
                <a:cs typeface="Courier New" pitchFamily="49" charset="0"/>
              </a:rPr>
              <a:t>runApp</a:t>
            </a:r>
            <a:r>
              <a:rPr lang="en-US" sz="2000" dirty="0">
                <a:latin typeface="Courier New" pitchFamily="49" charset="0"/>
                <a:cs typeface="Courier New" pitchFamily="49" charset="0"/>
              </a:rPr>
              <a:t>("test1/</a:t>
            </a:r>
            <a:r>
              <a:rPr lang="en-US" sz="2000" dirty="0" err="1">
                <a:latin typeface="Courier New" pitchFamily="49" charset="0"/>
                <a:cs typeface="Courier New" pitchFamily="49" charset="0"/>
              </a:rPr>
              <a:t>app.R</a:t>
            </a:r>
            <a:r>
              <a:rPr lang="en-US" sz="2000" dirty="0">
                <a:latin typeface="Courier New" pitchFamily="49" charset="0"/>
                <a:cs typeface="Courier New" pitchFamily="49" charset="0"/>
              </a:rPr>
              <a:t>")</a:t>
            </a:r>
          </a:p>
          <a:p>
            <a:pPr marL="0" indent="0">
              <a:buNone/>
            </a:pPr>
            <a:endParaRPr lang="en-US" sz="2000" dirty="0">
              <a:latin typeface="Courier New" pitchFamily="49" charset="0"/>
              <a:cs typeface="Courier New" pitchFamily="49" charset="0"/>
            </a:endParaRPr>
          </a:p>
          <a:p>
            <a:pPr marL="0" indent="0">
              <a:buNone/>
            </a:pPr>
            <a:r>
              <a:rPr lang="en-US" sz="2000" dirty="0">
                <a:latin typeface="Courier New" pitchFamily="49" charset="0"/>
                <a:cs typeface="Courier New" pitchFamily="49" charset="0"/>
              </a:rPr>
              <a:t>Listening on http://127.0.0.1:3625</a:t>
            </a:r>
          </a:p>
          <a:p>
            <a:pPr marL="0" indent="0">
              <a:buNone/>
            </a:pPr>
            <a:r>
              <a:rPr lang="en-US" sz="2000" dirty="0">
                <a:latin typeface="Courier New" pitchFamily="49" charset="0"/>
                <a:cs typeface="Courier New" pitchFamily="49" charset="0"/>
              </a:rPr>
              <a:t>Warning in body(fun) : argument is not a function</a:t>
            </a:r>
          </a:p>
          <a:p>
            <a:pPr marL="0" indent="0">
              <a:buNone/>
            </a:pPr>
            <a:r>
              <a:rPr lang="en-US" sz="2000" dirty="0">
                <a:latin typeface="Courier New" pitchFamily="49" charset="0"/>
                <a:cs typeface="Courier New" pitchFamily="49" charset="0"/>
              </a:rPr>
              <a:t>^C</a:t>
            </a:r>
          </a:p>
          <a:p>
            <a:pPr marL="0" indent="0">
              <a:buNone/>
            </a:pPr>
            <a:endParaRPr lang="en-US" sz="2000" dirty="0">
              <a:latin typeface="Courier New" pitchFamily="49" charset="0"/>
              <a:cs typeface="Courier New" pitchFamily="49" charset="0"/>
            </a:endParaRPr>
          </a:p>
          <a:p>
            <a:pPr marL="0" indent="0">
              <a:buNone/>
            </a:pPr>
            <a:r>
              <a:rPr lang="en-US" sz="2000" dirty="0">
                <a:latin typeface="Courier New" pitchFamily="49" charset="0"/>
                <a:cs typeface="Courier New" pitchFamily="49" charset="0"/>
              </a:rPr>
              <a:t>&gt; </a:t>
            </a:r>
          </a:p>
        </p:txBody>
      </p:sp>
    </p:spTree>
    <p:extLst>
      <p:ext uri="{BB962C8B-B14F-4D97-AF65-F5344CB8AC3E}">
        <p14:creationId xmlns:p14="http://schemas.microsoft.com/office/powerpoint/2010/main" val="3343705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Running the Shiny app</a:t>
            </a:r>
            <a:endParaRPr lang="en-AU" dirty="0"/>
          </a:p>
        </p:txBody>
      </p:sp>
      <p:sp>
        <p:nvSpPr>
          <p:cNvPr id="3" name="Content Placeholder 2"/>
          <p:cNvSpPr>
            <a:spLocks noGrp="1"/>
          </p:cNvSpPr>
          <p:nvPr>
            <p:ph idx="1"/>
          </p:nvPr>
        </p:nvSpPr>
        <p:spPr/>
        <p:txBody>
          <a:bodyPr/>
          <a:lstStyle/>
          <a:p>
            <a:pPr marL="0" indent="0">
              <a:buNone/>
            </a:pPr>
            <a:r>
              <a:rPr lang="en-US" sz="2000" dirty="0">
                <a:latin typeface="Courier New" pitchFamily="49" charset="0"/>
                <a:cs typeface="Courier New" pitchFamily="49" charset="0"/>
              </a:rPr>
              <a:t>&gt; library(shiny)</a:t>
            </a:r>
          </a:p>
          <a:p>
            <a:pPr marL="0" indent="0">
              <a:buNone/>
            </a:pPr>
            <a:r>
              <a:rPr lang="en-US" sz="2000" dirty="0">
                <a:latin typeface="Courier New" pitchFamily="49" charset="0"/>
                <a:cs typeface="Courier New" pitchFamily="49" charset="0"/>
              </a:rPr>
              <a:t>&gt; app &lt;- source("test1/</a:t>
            </a:r>
            <a:r>
              <a:rPr lang="en-US" sz="2000" dirty="0" err="1">
                <a:latin typeface="Courier New" pitchFamily="49" charset="0"/>
                <a:cs typeface="Courier New" pitchFamily="49" charset="0"/>
              </a:rPr>
              <a:t>app.R</a:t>
            </a:r>
            <a:r>
              <a:rPr lang="en-US" sz="2000" dirty="0">
                <a:latin typeface="Courier New" pitchFamily="49" charset="0"/>
                <a:cs typeface="Courier New" pitchFamily="49" charset="0"/>
              </a:rPr>
              <a:t>")</a:t>
            </a:r>
          </a:p>
          <a:p>
            <a:pPr marL="0" indent="0">
              <a:buNone/>
            </a:pPr>
            <a:r>
              <a:rPr lang="en-US" sz="2000" dirty="0" smtClean="0">
                <a:latin typeface="Courier New" pitchFamily="49" charset="0"/>
                <a:cs typeface="Courier New" pitchFamily="49" charset="0"/>
              </a:rPr>
              <a:t>&gt; </a:t>
            </a:r>
            <a:r>
              <a:rPr lang="en-US" sz="2000" dirty="0">
                <a:latin typeface="Courier New" pitchFamily="49" charset="0"/>
                <a:cs typeface="Courier New" pitchFamily="49" charset="0"/>
              </a:rPr>
              <a:t>app</a:t>
            </a:r>
          </a:p>
          <a:p>
            <a:pPr marL="0" indent="0">
              <a:buNone/>
            </a:pPr>
            <a:r>
              <a:rPr lang="en-US" sz="2000" dirty="0">
                <a:latin typeface="Courier New" pitchFamily="49" charset="0"/>
                <a:cs typeface="Courier New" pitchFamily="49" charset="0"/>
              </a:rPr>
              <a:t>$value</a:t>
            </a:r>
          </a:p>
          <a:p>
            <a:pPr marL="0" indent="0">
              <a:buNone/>
            </a:pPr>
            <a:endParaRPr lang="en-US" sz="2000" dirty="0">
              <a:latin typeface="Courier New" pitchFamily="49" charset="0"/>
              <a:cs typeface="Courier New" pitchFamily="49" charset="0"/>
            </a:endParaRPr>
          </a:p>
          <a:p>
            <a:pPr marL="0" indent="0">
              <a:buNone/>
            </a:pPr>
            <a:r>
              <a:rPr lang="en-US" sz="2000" dirty="0">
                <a:latin typeface="Courier New" pitchFamily="49" charset="0"/>
                <a:cs typeface="Courier New" pitchFamily="49" charset="0"/>
              </a:rPr>
              <a:t>Listening on http://</a:t>
            </a:r>
            <a:r>
              <a:rPr lang="en-US" sz="2000" dirty="0" smtClean="0">
                <a:latin typeface="Courier New" pitchFamily="49" charset="0"/>
                <a:cs typeface="Courier New" pitchFamily="49" charset="0"/>
              </a:rPr>
              <a:t>127.0.0.1:3625</a:t>
            </a:r>
            <a:endParaRPr lang="en-US" sz="2000" dirty="0">
              <a:latin typeface="Courier New" pitchFamily="49" charset="0"/>
              <a:cs typeface="Courier New" pitchFamily="49" charset="0"/>
            </a:endParaRPr>
          </a:p>
          <a:p>
            <a:pPr marL="0" indent="0">
              <a:buNone/>
            </a:pPr>
            <a:r>
              <a:rPr lang="en-US" sz="2000" dirty="0">
                <a:latin typeface="Courier New" pitchFamily="49" charset="0"/>
                <a:cs typeface="Courier New" pitchFamily="49" charset="0"/>
              </a:rPr>
              <a:t>^C</a:t>
            </a:r>
          </a:p>
          <a:p>
            <a:pPr marL="0" indent="0">
              <a:buNone/>
            </a:pPr>
            <a:r>
              <a:rPr lang="en-US" sz="2000" dirty="0">
                <a:latin typeface="Courier New" pitchFamily="49" charset="0"/>
                <a:cs typeface="Courier New" pitchFamily="49" charset="0"/>
              </a:rPr>
              <a:t>&gt; </a:t>
            </a:r>
            <a:r>
              <a:rPr lang="en-US" sz="2000" dirty="0" err="1">
                <a:latin typeface="Courier New" pitchFamily="49" charset="0"/>
                <a:cs typeface="Courier New" pitchFamily="49" charset="0"/>
              </a:rPr>
              <a:t>runApp</a:t>
            </a:r>
            <a:r>
              <a:rPr lang="en-US" sz="2000" dirty="0">
                <a:latin typeface="Courier New" pitchFamily="49" charset="0"/>
                <a:cs typeface="Courier New" pitchFamily="49" charset="0"/>
              </a:rPr>
              <a:t>("test1/</a:t>
            </a:r>
            <a:r>
              <a:rPr lang="en-US" sz="2000" dirty="0" err="1">
                <a:latin typeface="Courier New" pitchFamily="49" charset="0"/>
                <a:cs typeface="Courier New" pitchFamily="49" charset="0"/>
              </a:rPr>
              <a:t>app.R</a:t>
            </a:r>
            <a:r>
              <a:rPr lang="en-US" sz="2000" dirty="0">
                <a:latin typeface="Courier New" pitchFamily="49" charset="0"/>
                <a:cs typeface="Courier New" pitchFamily="49" charset="0"/>
              </a:rPr>
              <a:t>")</a:t>
            </a:r>
          </a:p>
          <a:p>
            <a:pPr marL="0" indent="0">
              <a:buNone/>
            </a:pPr>
            <a:endParaRPr lang="en-US" sz="2000" dirty="0">
              <a:latin typeface="Courier New" pitchFamily="49" charset="0"/>
              <a:cs typeface="Courier New" pitchFamily="49" charset="0"/>
            </a:endParaRPr>
          </a:p>
          <a:p>
            <a:pPr marL="0" indent="0">
              <a:buNone/>
            </a:pPr>
            <a:r>
              <a:rPr lang="en-US" sz="2000" dirty="0">
                <a:latin typeface="Courier New" pitchFamily="49" charset="0"/>
                <a:cs typeface="Courier New" pitchFamily="49" charset="0"/>
              </a:rPr>
              <a:t>Listening on http://127.0.0.1:3625</a:t>
            </a:r>
          </a:p>
          <a:p>
            <a:pPr marL="0" indent="0">
              <a:buNone/>
            </a:pPr>
            <a:r>
              <a:rPr lang="en-US" sz="2000" dirty="0">
                <a:latin typeface="Courier New" pitchFamily="49" charset="0"/>
                <a:cs typeface="Courier New" pitchFamily="49" charset="0"/>
              </a:rPr>
              <a:t>Warning in body(fun) : argument is not a function</a:t>
            </a:r>
          </a:p>
          <a:p>
            <a:pPr marL="0" indent="0">
              <a:buNone/>
            </a:pPr>
            <a:r>
              <a:rPr lang="en-US" sz="2000" dirty="0">
                <a:latin typeface="Courier New" pitchFamily="49" charset="0"/>
                <a:cs typeface="Courier New" pitchFamily="49" charset="0"/>
              </a:rPr>
              <a:t>^C</a:t>
            </a:r>
          </a:p>
          <a:p>
            <a:pPr marL="0" indent="0">
              <a:buNone/>
            </a:pPr>
            <a:endParaRPr lang="en-US" sz="2000" dirty="0">
              <a:latin typeface="Courier New" pitchFamily="49" charset="0"/>
              <a:cs typeface="Courier New" pitchFamily="49" charset="0"/>
            </a:endParaRPr>
          </a:p>
          <a:p>
            <a:pPr marL="0" indent="0">
              <a:buNone/>
            </a:pPr>
            <a:r>
              <a:rPr lang="en-US" sz="2000" dirty="0">
                <a:latin typeface="Courier New" pitchFamily="49" charset="0"/>
                <a:cs typeface="Courier New" pitchFamily="49" charset="0"/>
              </a:rPr>
              <a:t>&gt;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487" y="404812"/>
            <a:ext cx="7439025" cy="6048375"/>
          </a:xfrm>
          <a:prstGeom prst="rect">
            <a:avLst/>
          </a:prstGeom>
        </p:spPr>
      </p:pic>
    </p:spTree>
    <p:extLst>
      <p:ext uri="{BB962C8B-B14F-4D97-AF65-F5344CB8AC3E}">
        <p14:creationId xmlns:p14="http://schemas.microsoft.com/office/powerpoint/2010/main" val="3863778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1508125" y="1924050"/>
            <a:ext cx="7224713" cy="2770188"/>
          </a:xfrm>
          <a:prstGeom prst="rect">
            <a:avLst/>
          </a:prstGeom>
          <a:solidFill>
            <a:schemeClr val="bg1">
              <a:lumMod val="85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defRPr/>
            </a:pPr>
            <a:endParaRPr lang="en-AU" b="0">
              <a:solidFill>
                <a:prstClr val="white"/>
              </a:solidFill>
            </a:endParaRPr>
          </a:p>
        </p:txBody>
      </p:sp>
      <p:sp>
        <p:nvSpPr>
          <p:cNvPr id="20" name="Rounded Rectangle 19"/>
          <p:cNvSpPr/>
          <p:nvPr/>
        </p:nvSpPr>
        <p:spPr>
          <a:xfrm>
            <a:off x="3765550" y="2238375"/>
            <a:ext cx="2840038" cy="214312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defRPr/>
            </a:pPr>
            <a:endParaRPr lang="en-AU" b="0">
              <a:solidFill>
                <a:prstClr val="white"/>
              </a:solidFill>
            </a:endParaRPr>
          </a:p>
        </p:txBody>
      </p:sp>
      <p:sp>
        <p:nvSpPr>
          <p:cNvPr id="233476" name="Title 1"/>
          <p:cNvSpPr>
            <a:spLocks noGrp="1"/>
          </p:cNvSpPr>
          <p:nvPr>
            <p:ph type="title"/>
          </p:nvPr>
        </p:nvSpPr>
        <p:spPr/>
        <p:txBody>
          <a:bodyPr/>
          <a:lstStyle/>
          <a:p>
            <a:r>
              <a:rPr lang="en-AU" dirty="0" smtClean="0"/>
              <a:t>Data analysis workflow</a:t>
            </a:r>
          </a:p>
        </p:txBody>
      </p:sp>
      <p:sp>
        <p:nvSpPr>
          <p:cNvPr id="4" name="TextBox 3"/>
          <p:cNvSpPr txBox="1">
            <a:spLocks noChangeArrowheads="1"/>
          </p:cNvSpPr>
          <p:nvPr/>
        </p:nvSpPr>
        <p:spPr bwMode="auto">
          <a:xfrm>
            <a:off x="1682750" y="3124200"/>
            <a:ext cx="838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defTabSz="457200" eaLnBrk="1" hangingPunct="1">
              <a:defRPr/>
            </a:pPr>
            <a:r>
              <a:rPr lang="en-AU" b="0" smtClean="0">
                <a:solidFill>
                  <a:prstClr val="black"/>
                </a:solidFill>
              </a:rPr>
              <a:t>Import</a:t>
            </a:r>
          </a:p>
        </p:txBody>
      </p:sp>
      <p:sp>
        <p:nvSpPr>
          <p:cNvPr id="5" name="TextBox 4"/>
          <p:cNvSpPr txBox="1">
            <a:spLocks noChangeArrowheads="1"/>
          </p:cNvSpPr>
          <p:nvPr/>
        </p:nvSpPr>
        <p:spPr bwMode="auto">
          <a:xfrm>
            <a:off x="327025" y="3124200"/>
            <a:ext cx="1006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defTabSz="457200" eaLnBrk="1" hangingPunct="1">
              <a:defRPr/>
            </a:pPr>
            <a:r>
              <a:rPr lang="en-AU" b="0" smtClean="0">
                <a:solidFill>
                  <a:prstClr val="black"/>
                </a:solidFill>
              </a:rPr>
              <a:t>Prepare</a:t>
            </a:r>
          </a:p>
        </p:txBody>
      </p:sp>
      <p:sp>
        <p:nvSpPr>
          <p:cNvPr id="6" name="TextBox 5"/>
          <p:cNvSpPr txBox="1">
            <a:spLocks noChangeArrowheads="1"/>
          </p:cNvSpPr>
          <p:nvPr/>
        </p:nvSpPr>
        <p:spPr bwMode="auto">
          <a:xfrm>
            <a:off x="2965450" y="3124200"/>
            <a:ext cx="612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defTabSz="457200" eaLnBrk="1" hangingPunct="1">
              <a:defRPr/>
            </a:pPr>
            <a:r>
              <a:rPr lang="en-AU" b="0" smtClean="0">
                <a:solidFill>
                  <a:prstClr val="black"/>
                </a:solidFill>
              </a:rPr>
              <a:t>Tidy</a:t>
            </a:r>
          </a:p>
        </p:txBody>
      </p:sp>
      <p:sp>
        <p:nvSpPr>
          <p:cNvPr id="7" name="TextBox 6"/>
          <p:cNvSpPr txBox="1">
            <a:spLocks noChangeArrowheads="1"/>
          </p:cNvSpPr>
          <p:nvPr/>
        </p:nvSpPr>
        <p:spPr bwMode="auto">
          <a:xfrm>
            <a:off x="5297488" y="2397125"/>
            <a:ext cx="11033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defTabSz="457200" eaLnBrk="1" hangingPunct="1">
              <a:defRPr/>
            </a:pPr>
            <a:r>
              <a:rPr lang="en-AU" b="0" smtClean="0">
                <a:solidFill>
                  <a:prstClr val="black"/>
                </a:solidFill>
              </a:rPr>
              <a:t>Visualize</a:t>
            </a:r>
          </a:p>
        </p:txBody>
      </p:sp>
      <p:sp>
        <p:nvSpPr>
          <p:cNvPr id="8" name="TextBox 7"/>
          <p:cNvSpPr txBox="1">
            <a:spLocks noChangeArrowheads="1"/>
          </p:cNvSpPr>
          <p:nvPr/>
        </p:nvSpPr>
        <p:spPr bwMode="auto">
          <a:xfrm>
            <a:off x="3951288" y="3124200"/>
            <a:ext cx="1228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defTabSz="457200" eaLnBrk="1" hangingPunct="1">
              <a:defRPr/>
            </a:pPr>
            <a:r>
              <a:rPr lang="en-AU" b="0" smtClean="0">
                <a:solidFill>
                  <a:prstClr val="black"/>
                </a:solidFill>
              </a:rPr>
              <a:t>Transform</a:t>
            </a:r>
          </a:p>
        </p:txBody>
      </p:sp>
      <p:sp>
        <p:nvSpPr>
          <p:cNvPr id="9" name="TextBox 8"/>
          <p:cNvSpPr txBox="1">
            <a:spLocks noChangeArrowheads="1"/>
          </p:cNvSpPr>
          <p:nvPr/>
        </p:nvSpPr>
        <p:spPr bwMode="auto">
          <a:xfrm>
            <a:off x="5557838" y="3746500"/>
            <a:ext cx="812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defTabSz="457200" eaLnBrk="1" hangingPunct="1">
              <a:defRPr/>
            </a:pPr>
            <a:r>
              <a:rPr lang="en-AU" b="0" smtClean="0">
                <a:solidFill>
                  <a:prstClr val="black"/>
                </a:solidFill>
              </a:rPr>
              <a:t>Model</a:t>
            </a:r>
          </a:p>
        </p:txBody>
      </p:sp>
      <p:sp>
        <p:nvSpPr>
          <p:cNvPr id="10" name="TextBox 9"/>
          <p:cNvSpPr txBox="1">
            <a:spLocks noChangeArrowheads="1"/>
          </p:cNvSpPr>
          <p:nvPr/>
        </p:nvSpPr>
        <p:spPr bwMode="auto">
          <a:xfrm>
            <a:off x="7124700" y="3124200"/>
            <a:ext cx="1608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defTabSz="457200" eaLnBrk="1" hangingPunct="1">
              <a:defRPr/>
            </a:pPr>
            <a:r>
              <a:rPr lang="en-AU" b="0" dirty="0" smtClean="0">
                <a:solidFill>
                  <a:srgbClr val="FF0000"/>
                </a:solidFill>
              </a:rPr>
              <a:t>Communicate</a:t>
            </a:r>
          </a:p>
        </p:txBody>
      </p:sp>
      <p:sp>
        <p:nvSpPr>
          <p:cNvPr id="11" name="Arc 10"/>
          <p:cNvSpPr/>
          <p:nvPr/>
        </p:nvSpPr>
        <p:spPr>
          <a:xfrm rot="16200000">
            <a:off x="4795838" y="2352675"/>
            <a:ext cx="938212" cy="1398588"/>
          </a:xfrm>
          <a:prstGeom prst="arc">
            <a:avLst/>
          </a:prstGeom>
          <a:ln>
            <a:tailEnd type="triangle"/>
          </a:ln>
        </p:spPr>
        <p:style>
          <a:lnRef idx="1">
            <a:schemeClr val="accent1"/>
          </a:lnRef>
          <a:fillRef idx="0">
            <a:schemeClr val="accent1"/>
          </a:fillRef>
          <a:effectRef idx="0">
            <a:schemeClr val="accent1"/>
          </a:effectRef>
          <a:fontRef idx="minor">
            <a:schemeClr val="tx1"/>
          </a:fontRef>
        </p:style>
        <p:txBody>
          <a:bodyPr anchor="ctr"/>
          <a:lstStyle/>
          <a:p>
            <a:pPr algn="ctr" defTabSz="457200">
              <a:defRPr/>
            </a:pPr>
            <a:endParaRPr lang="en-AU" b="0">
              <a:solidFill>
                <a:prstClr val="black"/>
              </a:solidFill>
            </a:endParaRPr>
          </a:p>
        </p:txBody>
      </p:sp>
      <p:sp>
        <p:nvSpPr>
          <p:cNvPr id="12" name="Arc 11"/>
          <p:cNvSpPr/>
          <p:nvPr/>
        </p:nvSpPr>
        <p:spPr>
          <a:xfrm rot="1333904">
            <a:off x="5468938" y="2738438"/>
            <a:ext cx="784225" cy="1641475"/>
          </a:xfrm>
          <a:prstGeom prst="arc">
            <a:avLst>
              <a:gd name="adj1" fmla="val 16601291"/>
              <a:gd name="adj2" fmla="val 0"/>
            </a:avLst>
          </a:prstGeom>
          <a:noFill/>
          <a:ln>
            <a:tailEnd type="triangle"/>
          </a:ln>
        </p:spPr>
        <p:style>
          <a:lnRef idx="1">
            <a:schemeClr val="accent1"/>
          </a:lnRef>
          <a:fillRef idx="0">
            <a:schemeClr val="accent1"/>
          </a:fillRef>
          <a:effectRef idx="0">
            <a:schemeClr val="accent1"/>
          </a:effectRef>
          <a:fontRef idx="minor">
            <a:schemeClr val="tx1"/>
          </a:fontRef>
        </p:style>
        <p:txBody>
          <a:bodyPr anchor="ctr"/>
          <a:lstStyle/>
          <a:p>
            <a:pPr algn="ctr" defTabSz="457200">
              <a:defRPr/>
            </a:pPr>
            <a:endParaRPr lang="en-AU" b="0">
              <a:solidFill>
                <a:prstClr val="black"/>
              </a:solidFill>
            </a:endParaRPr>
          </a:p>
        </p:txBody>
      </p:sp>
      <p:sp>
        <p:nvSpPr>
          <p:cNvPr id="13" name="Arc 12"/>
          <p:cNvSpPr/>
          <p:nvPr/>
        </p:nvSpPr>
        <p:spPr>
          <a:xfrm rot="10625704">
            <a:off x="4595813" y="2919413"/>
            <a:ext cx="1773237" cy="1035050"/>
          </a:xfrm>
          <a:prstGeom prst="arc">
            <a:avLst/>
          </a:prstGeom>
          <a:ln>
            <a:tailEnd type="triangle"/>
          </a:ln>
        </p:spPr>
        <p:style>
          <a:lnRef idx="1">
            <a:schemeClr val="accent1"/>
          </a:lnRef>
          <a:fillRef idx="0">
            <a:schemeClr val="accent1"/>
          </a:fillRef>
          <a:effectRef idx="0">
            <a:schemeClr val="accent1"/>
          </a:effectRef>
          <a:fontRef idx="minor">
            <a:schemeClr val="tx1"/>
          </a:fontRef>
        </p:style>
        <p:txBody>
          <a:bodyPr anchor="ctr"/>
          <a:lstStyle/>
          <a:p>
            <a:pPr algn="ctr" defTabSz="457200">
              <a:defRPr/>
            </a:pPr>
            <a:endParaRPr lang="en-AU" b="0">
              <a:solidFill>
                <a:prstClr val="black"/>
              </a:solidFill>
            </a:endParaRPr>
          </a:p>
        </p:txBody>
      </p:sp>
      <p:cxnSp>
        <p:nvCxnSpPr>
          <p:cNvPr id="15" name="Straight Arrow Connector 14"/>
          <p:cNvCxnSpPr/>
          <p:nvPr/>
        </p:nvCxnSpPr>
        <p:spPr>
          <a:xfrm>
            <a:off x="1333500" y="3309938"/>
            <a:ext cx="3492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520950" y="3309938"/>
            <a:ext cx="444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578225" y="3309938"/>
            <a:ext cx="3730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20" idx="3"/>
          </p:cNvCxnSpPr>
          <p:nvPr/>
        </p:nvCxnSpPr>
        <p:spPr>
          <a:xfrm>
            <a:off x="6605588" y="3309938"/>
            <a:ext cx="5191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a:spLocks noChangeArrowheads="1"/>
          </p:cNvSpPr>
          <p:nvPr/>
        </p:nvSpPr>
        <p:spPr bwMode="auto">
          <a:xfrm>
            <a:off x="8323263" y="4694238"/>
            <a:ext cx="406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defTabSz="457200" eaLnBrk="1" hangingPunct="1">
              <a:defRPr/>
            </a:pPr>
            <a:r>
              <a:rPr lang="en-AU" sz="2400" smtClean="0">
                <a:solidFill>
                  <a:prstClr val="black"/>
                </a:solidFill>
              </a:rPr>
              <a:t>R</a:t>
            </a:r>
            <a:endParaRPr lang="en-AU" smtClean="0">
              <a:solidFill>
                <a:prstClr val="black"/>
              </a:solidFill>
            </a:endParaRPr>
          </a:p>
        </p:txBody>
      </p:sp>
      <p:sp>
        <p:nvSpPr>
          <p:cNvPr id="180244" name="TextBox 28"/>
          <p:cNvSpPr txBox="1">
            <a:spLocks noChangeArrowheads="1"/>
          </p:cNvSpPr>
          <p:nvPr/>
        </p:nvSpPr>
        <p:spPr bwMode="auto">
          <a:xfrm>
            <a:off x="5778500" y="6245225"/>
            <a:ext cx="33655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defTabSz="457200" eaLnBrk="1" hangingPunct="1">
              <a:defRPr/>
            </a:pPr>
            <a:r>
              <a:rPr lang="en-AU" b="0" dirty="0" smtClean="0">
                <a:solidFill>
                  <a:prstClr val="black"/>
                </a:solidFill>
              </a:rPr>
              <a:t>Adapted from Hadley Wickham</a:t>
            </a:r>
          </a:p>
          <a:p>
            <a:pPr defTabSz="457200" eaLnBrk="1" hangingPunct="1">
              <a:defRPr/>
            </a:pPr>
            <a:r>
              <a:rPr lang="en-AU" b="0" dirty="0" smtClean="0">
                <a:solidFill>
                  <a:prstClr val="black"/>
                </a:solidFill>
              </a:rPr>
              <a:t>"R for data analysis"</a:t>
            </a:r>
          </a:p>
        </p:txBody>
      </p:sp>
    </p:spTree>
    <p:extLst>
      <p:ext uri="{BB962C8B-B14F-4D97-AF65-F5344CB8AC3E}">
        <p14:creationId xmlns:p14="http://schemas.microsoft.com/office/powerpoint/2010/main" val="23252021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Using </a:t>
            </a:r>
            <a:r>
              <a:rPr lang="en-AU" dirty="0" err="1" smtClean="0"/>
              <a:t>RStudio</a:t>
            </a:r>
            <a:r>
              <a:rPr lang="en-AU" dirty="0" smtClean="0"/>
              <a:t> to create apps</a:t>
            </a:r>
            <a:endParaRPr lang="en-AU" dirty="0"/>
          </a:p>
        </p:txBody>
      </p:sp>
      <p:sp>
        <p:nvSpPr>
          <p:cNvPr id="3" name="Text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76969045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Shiny in </a:t>
            </a:r>
            <a:r>
              <a:rPr lang="en-AU" dirty="0" err="1" smtClean="0"/>
              <a:t>RStudio</a:t>
            </a:r>
            <a:endParaRPr lang="en-AU"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r="58163" b="20328"/>
          <a:stretch/>
        </p:blipFill>
        <p:spPr>
          <a:xfrm>
            <a:off x="1828800" y="914399"/>
            <a:ext cx="5334000" cy="5710941"/>
          </a:xfrm>
        </p:spPr>
      </p:pic>
    </p:spTree>
    <p:extLst>
      <p:ext uri="{BB962C8B-B14F-4D97-AF65-F5344CB8AC3E}">
        <p14:creationId xmlns:p14="http://schemas.microsoft.com/office/powerpoint/2010/main" val="39536365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28123" t="35114" r="28723" b="26833"/>
          <a:stretch/>
        </p:blipFill>
        <p:spPr>
          <a:xfrm>
            <a:off x="226641" y="1371600"/>
            <a:ext cx="8764959" cy="4345337"/>
          </a:xfrm>
        </p:spPr>
      </p:pic>
    </p:spTree>
    <p:extLst>
      <p:ext uri="{BB962C8B-B14F-4D97-AF65-F5344CB8AC3E}">
        <p14:creationId xmlns:p14="http://schemas.microsoft.com/office/powerpoint/2010/main" val="36779856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685800"/>
            <a:ext cx="8586227" cy="5421313"/>
          </a:xfrm>
        </p:spPr>
      </p:pic>
      <p:sp>
        <p:nvSpPr>
          <p:cNvPr id="2" name="Oval 1"/>
          <p:cNvSpPr/>
          <p:nvPr/>
        </p:nvSpPr>
        <p:spPr>
          <a:xfrm>
            <a:off x="6705600" y="1371600"/>
            <a:ext cx="1066800" cy="533400"/>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32962364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755576" y="2276872"/>
            <a:ext cx="4403515" cy="3889461"/>
          </a:xfrm>
          <a:prstGeom prst="roundRect">
            <a:avLst/>
          </a:prstGeom>
          <a:solidFill>
            <a:schemeClr val="bg1">
              <a:lumMod val="75000"/>
              <a:alpha val="4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2000" b="0">
              <a:solidFill>
                <a:prstClr val="white"/>
              </a:solidFill>
            </a:endParaRPr>
          </a:p>
        </p:txBody>
      </p:sp>
      <p:sp>
        <p:nvSpPr>
          <p:cNvPr id="15" name="Rounded Rectangle 14"/>
          <p:cNvSpPr/>
          <p:nvPr/>
        </p:nvSpPr>
        <p:spPr>
          <a:xfrm>
            <a:off x="5580112" y="2307551"/>
            <a:ext cx="2664296" cy="3929761"/>
          </a:xfrm>
          <a:prstGeom prst="roundRect">
            <a:avLst/>
          </a:prstGeom>
          <a:solidFill>
            <a:schemeClr val="bg1">
              <a:lumMod val="75000"/>
              <a:alpha val="4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2000" b="0">
              <a:solidFill>
                <a:prstClr val="white"/>
              </a:solidFill>
            </a:endParaRPr>
          </a:p>
        </p:txBody>
      </p:sp>
      <p:sp>
        <p:nvSpPr>
          <p:cNvPr id="4" name="TextBox 3"/>
          <p:cNvSpPr txBox="1"/>
          <p:nvPr/>
        </p:nvSpPr>
        <p:spPr>
          <a:xfrm>
            <a:off x="1187624" y="1524000"/>
            <a:ext cx="2286000" cy="4493538"/>
          </a:xfrm>
          <a:prstGeom prst="rect">
            <a:avLst/>
          </a:prstGeom>
          <a:noFill/>
        </p:spPr>
        <p:txBody>
          <a:bodyPr wrap="square" rtlCol="0">
            <a:spAutoFit/>
          </a:bodyPr>
          <a:lstStyle/>
          <a:p>
            <a:pPr defTabSz="457200" fontAlgn="auto">
              <a:spcBef>
                <a:spcPts val="0"/>
              </a:spcBef>
              <a:spcAft>
                <a:spcPts val="0"/>
              </a:spcAft>
            </a:pPr>
            <a:r>
              <a:rPr lang="en-US" sz="2400" dirty="0" err="1" smtClean="0">
                <a:solidFill>
                  <a:srgbClr val="4F81BD">
                    <a:lumMod val="50000"/>
                  </a:srgbClr>
                </a:solidFill>
                <a:latin typeface="Calibri"/>
              </a:rPr>
              <a:t>ui</a:t>
            </a:r>
            <a:endParaRPr lang="en-US" sz="2400" dirty="0" smtClean="0">
              <a:solidFill>
                <a:srgbClr val="4F81BD">
                  <a:lumMod val="50000"/>
                </a:srgbClr>
              </a:solidFill>
              <a:latin typeface="Calibri"/>
            </a:endParaRPr>
          </a:p>
          <a:p>
            <a:pPr defTabSz="457200" fontAlgn="auto">
              <a:spcBef>
                <a:spcPts val="0"/>
              </a:spcBef>
              <a:spcAft>
                <a:spcPts val="0"/>
              </a:spcAft>
            </a:pPr>
            <a:endParaRPr lang="en-US" sz="2400" dirty="0" smtClean="0">
              <a:solidFill>
                <a:srgbClr val="4F81BD">
                  <a:lumMod val="50000"/>
                </a:srgbClr>
              </a:solidFill>
              <a:latin typeface="Calibri"/>
            </a:endParaRPr>
          </a:p>
          <a:p>
            <a:pPr defTabSz="457200" fontAlgn="auto">
              <a:spcBef>
                <a:spcPts val="0"/>
              </a:spcBef>
              <a:spcAft>
                <a:spcPts val="0"/>
              </a:spcAft>
            </a:pPr>
            <a:endParaRPr lang="en-US" b="0" dirty="0">
              <a:solidFill>
                <a:prstClr val="black"/>
              </a:solidFill>
              <a:latin typeface="Calibri"/>
            </a:endParaRPr>
          </a:p>
          <a:p>
            <a:pPr defTabSz="457200" fontAlgn="auto">
              <a:spcBef>
                <a:spcPts val="0"/>
              </a:spcBef>
              <a:spcAft>
                <a:spcPts val="0"/>
              </a:spcAft>
            </a:pPr>
            <a:r>
              <a:rPr lang="en-US" sz="2000" b="0" dirty="0" smtClean="0">
                <a:solidFill>
                  <a:prstClr val="black"/>
                </a:solidFill>
                <a:latin typeface="Calibri"/>
              </a:rPr>
              <a:t>Input widgets</a:t>
            </a:r>
          </a:p>
          <a:p>
            <a:pPr defTabSz="457200" fontAlgn="auto">
              <a:spcBef>
                <a:spcPts val="0"/>
              </a:spcBef>
              <a:spcAft>
                <a:spcPts val="0"/>
              </a:spcAft>
            </a:pPr>
            <a:endParaRPr lang="en-US" b="0" dirty="0">
              <a:solidFill>
                <a:prstClr val="black"/>
              </a:solidFill>
              <a:latin typeface="Calibri"/>
            </a:endParaRPr>
          </a:p>
          <a:p>
            <a:pPr defTabSz="457200" fontAlgn="auto">
              <a:spcBef>
                <a:spcPts val="0"/>
              </a:spcBef>
              <a:spcAft>
                <a:spcPts val="0"/>
              </a:spcAft>
            </a:pPr>
            <a:endParaRPr lang="en-US" b="0" dirty="0" smtClean="0">
              <a:solidFill>
                <a:prstClr val="black"/>
              </a:solidFill>
              <a:latin typeface="Calibri"/>
            </a:endParaRPr>
          </a:p>
          <a:p>
            <a:pPr defTabSz="457200" fontAlgn="auto">
              <a:spcBef>
                <a:spcPts val="0"/>
              </a:spcBef>
              <a:spcAft>
                <a:spcPts val="0"/>
              </a:spcAft>
            </a:pPr>
            <a:endParaRPr lang="en-US" b="0" dirty="0">
              <a:solidFill>
                <a:prstClr val="black"/>
              </a:solidFill>
              <a:latin typeface="Calibri"/>
            </a:endParaRPr>
          </a:p>
          <a:p>
            <a:pPr defTabSz="457200" fontAlgn="auto">
              <a:spcBef>
                <a:spcPts val="0"/>
              </a:spcBef>
              <a:spcAft>
                <a:spcPts val="0"/>
              </a:spcAft>
            </a:pPr>
            <a:endParaRPr lang="en-US" b="0" dirty="0" smtClean="0">
              <a:solidFill>
                <a:prstClr val="black"/>
              </a:solidFill>
              <a:latin typeface="Calibri"/>
            </a:endParaRPr>
          </a:p>
          <a:p>
            <a:pPr defTabSz="457200" fontAlgn="auto">
              <a:spcBef>
                <a:spcPts val="0"/>
              </a:spcBef>
              <a:spcAft>
                <a:spcPts val="0"/>
              </a:spcAft>
            </a:pPr>
            <a:endParaRPr lang="en-US" b="0" dirty="0">
              <a:solidFill>
                <a:prstClr val="black"/>
              </a:solidFill>
              <a:latin typeface="Calibri"/>
            </a:endParaRPr>
          </a:p>
          <a:p>
            <a:pPr defTabSz="457200" fontAlgn="auto">
              <a:spcBef>
                <a:spcPts val="0"/>
              </a:spcBef>
              <a:spcAft>
                <a:spcPts val="0"/>
              </a:spcAft>
            </a:pPr>
            <a:endParaRPr lang="en-US" b="0" dirty="0" smtClean="0">
              <a:solidFill>
                <a:prstClr val="black"/>
              </a:solidFill>
              <a:latin typeface="Calibri"/>
            </a:endParaRPr>
          </a:p>
          <a:p>
            <a:pPr defTabSz="457200" fontAlgn="auto">
              <a:spcBef>
                <a:spcPts val="0"/>
              </a:spcBef>
              <a:spcAft>
                <a:spcPts val="0"/>
              </a:spcAft>
            </a:pPr>
            <a:endParaRPr lang="en-US" b="0" dirty="0">
              <a:solidFill>
                <a:prstClr val="black"/>
              </a:solidFill>
              <a:latin typeface="Calibri"/>
            </a:endParaRPr>
          </a:p>
          <a:p>
            <a:pPr defTabSz="457200" fontAlgn="auto">
              <a:spcBef>
                <a:spcPts val="0"/>
              </a:spcBef>
              <a:spcAft>
                <a:spcPts val="0"/>
              </a:spcAft>
            </a:pPr>
            <a:endParaRPr lang="en-US" b="0" dirty="0" smtClean="0">
              <a:solidFill>
                <a:prstClr val="black"/>
              </a:solidFill>
              <a:latin typeface="Calibri"/>
            </a:endParaRPr>
          </a:p>
          <a:p>
            <a:pPr defTabSz="457200" fontAlgn="auto">
              <a:spcBef>
                <a:spcPts val="0"/>
              </a:spcBef>
              <a:spcAft>
                <a:spcPts val="0"/>
              </a:spcAft>
            </a:pPr>
            <a:endParaRPr lang="en-US" b="0" dirty="0" smtClean="0">
              <a:solidFill>
                <a:prstClr val="black"/>
              </a:solidFill>
              <a:latin typeface="Calibri"/>
            </a:endParaRPr>
          </a:p>
          <a:p>
            <a:pPr defTabSz="457200" fontAlgn="auto">
              <a:spcBef>
                <a:spcPts val="0"/>
              </a:spcBef>
              <a:spcAft>
                <a:spcPts val="0"/>
              </a:spcAft>
            </a:pPr>
            <a:endParaRPr lang="en-US" b="0" dirty="0" smtClean="0">
              <a:solidFill>
                <a:prstClr val="black"/>
              </a:solidFill>
              <a:latin typeface="Calibri"/>
            </a:endParaRPr>
          </a:p>
          <a:p>
            <a:pPr defTabSz="457200" fontAlgn="auto">
              <a:spcBef>
                <a:spcPts val="0"/>
              </a:spcBef>
              <a:spcAft>
                <a:spcPts val="0"/>
              </a:spcAft>
            </a:pPr>
            <a:r>
              <a:rPr lang="en-US" sz="2000" b="0" dirty="0" smtClean="0">
                <a:solidFill>
                  <a:prstClr val="black"/>
                </a:solidFill>
                <a:latin typeface="Calibri"/>
              </a:rPr>
              <a:t>Output functions</a:t>
            </a:r>
            <a:endParaRPr lang="en-US" sz="2000" b="0" dirty="0">
              <a:solidFill>
                <a:prstClr val="black"/>
              </a:solidFill>
              <a:latin typeface="Calibri"/>
            </a:endParaRPr>
          </a:p>
        </p:txBody>
      </p:sp>
      <p:sp>
        <p:nvSpPr>
          <p:cNvPr id="5" name="TextBox 4"/>
          <p:cNvSpPr txBox="1"/>
          <p:nvPr/>
        </p:nvSpPr>
        <p:spPr>
          <a:xfrm>
            <a:off x="5652120" y="1595115"/>
            <a:ext cx="2286000" cy="2831544"/>
          </a:xfrm>
          <a:prstGeom prst="rect">
            <a:avLst/>
          </a:prstGeom>
          <a:noFill/>
        </p:spPr>
        <p:txBody>
          <a:bodyPr wrap="square" rtlCol="0">
            <a:spAutoFit/>
          </a:bodyPr>
          <a:lstStyle/>
          <a:p>
            <a:pPr defTabSz="457200" fontAlgn="auto">
              <a:spcBef>
                <a:spcPts val="0"/>
              </a:spcBef>
              <a:spcAft>
                <a:spcPts val="0"/>
              </a:spcAft>
            </a:pPr>
            <a:r>
              <a:rPr lang="en-US" sz="2400" dirty="0" smtClean="0">
                <a:solidFill>
                  <a:srgbClr val="4F81BD">
                    <a:lumMod val="50000"/>
                  </a:srgbClr>
                </a:solidFill>
                <a:latin typeface="Calibri"/>
              </a:rPr>
              <a:t>server</a:t>
            </a:r>
          </a:p>
          <a:p>
            <a:pPr defTabSz="457200" fontAlgn="auto">
              <a:spcBef>
                <a:spcPts val="0"/>
              </a:spcBef>
              <a:spcAft>
                <a:spcPts val="0"/>
              </a:spcAft>
            </a:pPr>
            <a:endParaRPr lang="en-US" sz="2400" dirty="0" smtClean="0">
              <a:solidFill>
                <a:srgbClr val="4F81BD">
                  <a:lumMod val="50000"/>
                </a:srgbClr>
              </a:solidFill>
              <a:latin typeface="Calibri"/>
            </a:endParaRPr>
          </a:p>
          <a:p>
            <a:pPr defTabSz="457200" fontAlgn="auto">
              <a:spcBef>
                <a:spcPts val="0"/>
              </a:spcBef>
              <a:spcAft>
                <a:spcPts val="0"/>
              </a:spcAft>
            </a:pPr>
            <a:endParaRPr lang="en-US" b="0" dirty="0" smtClean="0">
              <a:solidFill>
                <a:prstClr val="black"/>
              </a:solidFill>
              <a:latin typeface="Calibri"/>
            </a:endParaRPr>
          </a:p>
          <a:p>
            <a:pPr defTabSz="457200" fontAlgn="auto">
              <a:spcBef>
                <a:spcPts val="0"/>
              </a:spcBef>
              <a:spcAft>
                <a:spcPts val="0"/>
              </a:spcAft>
            </a:pPr>
            <a:r>
              <a:rPr lang="en-US" sz="2000" b="0" dirty="0" smtClean="0">
                <a:solidFill>
                  <a:prstClr val="black"/>
                </a:solidFill>
                <a:latin typeface="Calibri"/>
              </a:rPr>
              <a:t>Load data</a:t>
            </a:r>
          </a:p>
          <a:p>
            <a:pPr defTabSz="457200" fontAlgn="auto">
              <a:spcBef>
                <a:spcPts val="0"/>
              </a:spcBef>
              <a:spcAft>
                <a:spcPts val="0"/>
              </a:spcAft>
            </a:pPr>
            <a:r>
              <a:rPr lang="en-US" sz="2000" b="0" dirty="0" smtClean="0">
                <a:solidFill>
                  <a:prstClr val="black"/>
                </a:solidFill>
                <a:latin typeface="Calibri"/>
              </a:rPr>
              <a:t>Load packages</a:t>
            </a:r>
          </a:p>
          <a:p>
            <a:pPr defTabSz="457200" fontAlgn="auto">
              <a:spcBef>
                <a:spcPts val="0"/>
              </a:spcBef>
              <a:spcAft>
                <a:spcPts val="0"/>
              </a:spcAft>
            </a:pPr>
            <a:endParaRPr lang="en-US" b="0" dirty="0">
              <a:solidFill>
                <a:prstClr val="black"/>
              </a:solidFill>
              <a:latin typeface="Calibri"/>
            </a:endParaRPr>
          </a:p>
          <a:p>
            <a:pPr defTabSz="457200" fontAlgn="auto">
              <a:spcBef>
                <a:spcPts val="0"/>
              </a:spcBef>
              <a:spcAft>
                <a:spcPts val="0"/>
              </a:spcAft>
            </a:pPr>
            <a:endParaRPr lang="en-US" b="0" dirty="0">
              <a:solidFill>
                <a:prstClr val="black"/>
              </a:solidFill>
              <a:latin typeface="Calibri"/>
            </a:endParaRPr>
          </a:p>
          <a:p>
            <a:pPr defTabSz="457200" fontAlgn="auto">
              <a:spcBef>
                <a:spcPts val="0"/>
              </a:spcBef>
              <a:spcAft>
                <a:spcPts val="0"/>
              </a:spcAft>
            </a:pPr>
            <a:endParaRPr lang="en-US" b="0" dirty="0" smtClean="0">
              <a:solidFill>
                <a:prstClr val="black"/>
              </a:solidFill>
              <a:latin typeface="Calibri"/>
            </a:endParaRPr>
          </a:p>
          <a:p>
            <a:pPr defTabSz="457200" fontAlgn="auto">
              <a:spcBef>
                <a:spcPts val="0"/>
              </a:spcBef>
              <a:spcAft>
                <a:spcPts val="0"/>
              </a:spcAft>
            </a:pPr>
            <a:endParaRPr lang="en-US" b="0" dirty="0">
              <a:solidFill>
                <a:prstClr val="black"/>
              </a:solidFill>
              <a:latin typeface="Calibri"/>
            </a:endParaRPr>
          </a:p>
        </p:txBody>
      </p:sp>
      <p:cxnSp>
        <p:nvCxnSpPr>
          <p:cNvPr id="7" name="Straight Arrow Connector 6"/>
          <p:cNvCxnSpPr/>
          <p:nvPr/>
        </p:nvCxnSpPr>
        <p:spPr>
          <a:xfrm>
            <a:off x="6235366" y="3392119"/>
            <a:ext cx="0" cy="972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701090" y="2743201"/>
            <a:ext cx="718886" cy="433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03967" y="2959769"/>
            <a:ext cx="1725947" cy="707886"/>
          </a:xfrm>
          <a:prstGeom prst="rect">
            <a:avLst/>
          </a:prstGeom>
          <a:noFill/>
        </p:spPr>
        <p:txBody>
          <a:bodyPr wrap="square" rtlCol="0">
            <a:spAutoFit/>
          </a:bodyPr>
          <a:lstStyle/>
          <a:p>
            <a:pPr algn="ctr" defTabSz="457200" fontAlgn="auto">
              <a:spcBef>
                <a:spcPts val="0"/>
              </a:spcBef>
              <a:spcAft>
                <a:spcPts val="0"/>
              </a:spcAft>
            </a:pPr>
            <a:r>
              <a:rPr lang="en-US" sz="2000" b="0" dirty="0" smtClean="0">
                <a:solidFill>
                  <a:srgbClr val="4F81BD">
                    <a:lumMod val="50000"/>
                  </a:srgbClr>
                </a:solidFill>
                <a:latin typeface="Calibri"/>
              </a:rPr>
              <a:t>collect </a:t>
            </a:r>
          </a:p>
          <a:p>
            <a:pPr algn="ctr" defTabSz="457200" fontAlgn="auto">
              <a:spcBef>
                <a:spcPts val="0"/>
              </a:spcBef>
              <a:spcAft>
                <a:spcPts val="0"/>
              </a:spcAft>
            </a:pPr>
            <a:r>
              <a:rPr lang="en-US" sz="2000" b="0" dirty="0" smtClean="0">
                <a:solidFill>
                  <a:srgbClr val="4F81BD">
                    <a:lumMod val="50000"/>
                  </a:srgbClr>
                </a:solidFill>
                <a:latin typeface="Calibri"/>
              </a:rPr>
              <a:t>parameters</a:t>
            </a:r>
            <a:endParaRPr lang="en-US" sz="2000" b="0" dirty="0">
              <a:solidFill>
                <a:srgbClr val="4F81BD">
                  <a:lumMod val="50000"/>
                </a:srgbClr>
              </a:solidFill>
              <a:latin typeface="Calibri"/>
            </a:endParaRPr>
          </a:p>
        </p:txBody>
      </p:sp>
      <p:cxnSp>
        <p:nvCxnSpPr>
          <p:cNvPr id="11" name="Straight Arrow Connector 10"/>
          <p:cNvCxnSpPr/>
          <p:nvPr/>
        </p:nvCxnSpPr>
        <p:spPr>
          <a:xfrm>
            <a:off x="4453941" y="3606100"/>
            <a:ext cx="1270187" cy="7590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059937" y="4875180"/>
            <a:ext cx="1725947" cy="1015663"/>
          </a:xfrm>
          <a:prstGeom prst="rect">
            <a:avLst/>
          </a:prstGeom>
          <a:noFill/>
        </p:spPr>
        <p:txBody>
          <a:bodyPr wrap="square" rtlCol="0">
            <a:spAutoFit/>
          </a:bodyPr>
          <a:lstStyle/>
          <a:p>
            <a:pPr algn="ctr" defTabSz="457200" fontAlgn="auto">
              <a:spcBef>
                <a:spcPts val="0"/>
              </a:spcBef>
              <a:spcAft>
                <a:spcPts val="0"/>
              </a:spcAft>
            </a:pPr>
            <a:r>
              <a:rPr lang="en-US" sz="2000" b="0" dirty="0" smtClean="0">
                <a:solidFill>
                  <a:srgbClr val="4F81BD">
                    <a:lumMod val="50000"/>
                  </a:srgbClr>
                </a:solidFill>
                <a:latin typeface="Calibri"/>
              </a:rPr>
              <a:t>send rendered</a:t>
            </a:r>
            <a:br>
              <a:rPr lang="en-US" sz="2000" b="0" dirty="0" smtClean="0">
                <a:solidFill>
                  <a:srgbClr val="4F81BD">
                    <a:lumMod val="50000"/>
                  </a:srgbClr>
                </a:solidFill>
                <a:latin typeface="Calibri"/>
              </a:rPr>
            </a:br>
            <a:r>
              <a:rPr lang="en-US" sz="2000" b="0" dirty="0" smtClean="0">
                <a:solidFill>
                  <a:srgbClr val="4F81BD">
                    <a:lumMod val="50000"/>
                  </a:srgbClr>
                </a:solidFill>
                <a:latin typeface="Calibri"/>
              </a:rPr>
              <a:t>objects back to UI</a:t>
            </a:r>
            <a:endParaRPr lang="en-US" sz="2000" b="0" dirty="0">
              <a:solidFill>
                <a:srgbClr val="4F81BD">
                  <a:lumMod val="50000"/>
                </a:srgbClr>
              </a:solidFill>
              <a:latin typeface="Calibri"/>
            </a:endParaRPr>
          </a:p>
        </p:txBody>
      </p:sp>
      <p:cxnSp>
        <p:nvCxnSpPr>
          <p:cNvPr id="14" name="Straight Arrow Connector 13"/>
          <p:cNvCxnSpPr/>
          <p:nvPr/>
        </p:nvCxnSpPr>
        <p:spPr>
          <a:xfrm flipH="1">
            <a:off x="4716016" y="4725144"/>
            <a:ext cx="936104" cy="500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2426451" y="5225699"/>
            <a:ext cx="634082" cy="364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5652120" y="4270927"/>
            <a:ext cx="2520280" cy="1323439"/>
          </a:xfrm>
          <a:prstGeom prst="rect">
            <a:avLst/>
          </a:prstGeom>
        </p:spPr>
        <p:txBody>
          <a:bodyPr wrap="square">
            <a:spAutoFit/>
          </a:bodyPr>
          <a:lstStyle/>
          <a:p>
            <a:pPr defTabSz="457200" fontAlgn="auto">
              <a:spcBef>
                <a:spcPts val="0"/>
              </a:spcBef>
              <a:spcAft>
                <a:spcPts val="0"/>
              </a:spcAft>
            </a:pPr>
            <a:endParaRPr lang="en-US" sz="2000" b="0" dirty="0">
              <a:solidFill>
                <a:prstClr val="black"/>
              </a:solidFill>
              <a:latin typeface="Calibri"/>
            </a:endParaRPr>
          </a:p>
          <a:p>
            <a:pPr defTabSz="457200" fontAlgn="auto">
              <a:spcBef>
                <a:spcPts val="0"/>
              </a:spcBef>
              <a:spcAft>
                <a:spcPts val="0"/>
              </a:spcAft>
            </a:pPr>
            <a:r>
              <a:rPr lang="en-US" sz="2000" b="0" dirty="0">
                <a:solidFill>
                  <a:prstClr val="black"/>
                </a:solidFill>
                <a:latin typeface="Calibri"/>
              </a:rPr>
              <a:t>Conduct analysis – </a:t>
            </a:r>
            <a:br>
              <a:rPr lang="en-US" sz="2000" b="0" dirty="0">
                <a:solidFill>
                  <a:prstClr val="black"/>
                </a:solidFill>
                <a:latin typeface="Calibri"/>
              </a:rPr>
            </a:br>
            <a:r>
              <a:rPr lang="en-US" sz="2000" b="0" dirty="0">
                <a:solidFill>
                  <a:prstClr val="black"/>
                </a:solidFill>
                <a:latin typeface="Calibri"/>
              </a:rPr>
              <a:t>generate tables and graphs</a:t>
            </a:r>
          </a:p>
        </p:txBody>
      </p:sp>
      <p:sp>
        <p:nvSpPr>
          <p:cNvPr id="18" name="Title 7"/>
          <p:cNvSpPr txBox="1">
            <a:spLocks/>
          </p:cNvSpPr>
          <p:nvPr/>
        </p:nvSpPr>
        <p:spPr bwMode="auto">
          <a:xfrm>
            <a:off x="228600" y="152400"/>
            <a:ext cx="87630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rtl="0" eaLnBrk="0" fontAlgn="base" hangingPunct="0">
              <a:spcBef>
                <a:spcPct val="0"/>
              </a:spcBef>
              <a:spcAft>
                <a:spcPct val="0"/>
              </a:spcAft>
              <a:defRPr sz="2400" i="1">
                <a:solidFill>
                  <a:schemeClr val="tx2"/>
                </a:solidFill>
                <a:latin typeface="+mj-lt"/>
                <a:ea typeface="+mj-ea"/>
                <a:cs typeface="+mj-cs"/>
              </a:defRPr>
            </a:lvl1pPr>
            <a:lvl2pPr algn="r" rtl="0" eaLnBrk="0" fontAlgn="base" hangingPunct="0">
              <a:spcBef>
                <a:spcPct val="0"/>
              </a:spcBef>
              <a:spcAft>
                <a:spcPct val="0"/>
              </a:spcAft>
              <a:defRPr sz="2400" i="1">
                <a:solidFill>
                  <a:schemeClr val="tx2"/>
                </a:solidFill>
                <a:latin typeface="Times New Roman" pitchFamily="18" charset="0"/>
              </a:defRPr>
            </a:lvl2pPr>
            <a:lvl3pPr algn="r" rtl="0" eaLnBrk="0" fontAlgn="base" hangingPunct="0">
              <a:spcBef>
                <a:spcPct val="0"/>
              </a:spcBef>
              <a:spcAft>
                <a:spcPct val="0"/>
              </a:spcAft>
              <a:defRPr sz="2400" i="1">
                <a:solidFill>
                  <a:schemeClr val="tx2"/>
                </a:solidFill>
                <a:latin typeface="Times New Roman" pitchFamily="18" charset="0"/>
              </a:defRPr>
            </a:lvl3pPr>
            <a:lvl4pPr algn="r" rtl="0" eaLnBrk="0" fontAlgn="base" hangingPunct="0">
              <a:spcBef>
                <a:spcPct val="0"/>
              </a:spcBef>
              <a:spcAft>
                <a:spcPct val="0"/>
              </a:spcAft>
              <a:defRPr sz="2400" i="1">
                <a:solidFill>
                  <a:schemeClr val="tx2"/>
                </a:solidFill>
                <a:latin typeface="Times New Roman" pitchFamily="18" charset="0"/>
              </a:defRPr>
            </a:lvl4pPr>
            <a:lvl5pPr algn="r" rtl="0" eaLnBrk="0" fontAlgn="base" hangingPunct="0">
              <a:spcBef>
                <a:spcPct val="0"/>
              </a:spcBef>
              <a:spcAft>
                <a:spcPct val="0"/>
              </a:spcAft>
              <a:defRPr sz="2400" i="1">
                <a:solidFill>
                  <a:schemeClr val="tx2"/>
                </a:solidFill>
                <a:latin typeface="Times New Roman" pitchFamily="18" charset="0"/>
              </a:defRPr>
            </a:lvl5pPr>
            <a:lvl6pPr marL="457200" algn="r" rtl="0" fontAlgn="base">
              <a:spcBef>
                <a:spcPct val="0"/>
              </a:spcBef>
              <a:spcAft>
                <a:spcPct val="0"/>
              </a:spcAft>
              <a:defRPr sz="2400" i="1">
                <a:solidFill>
                  <a:schemeClr val="tx2"/>
                </a:solidFill>
                <a:latin typeface="Times New Roman" pitchFamily="18" charset="0"/>
              </a:defRPr>
            </a:lvl6pPr>
            <a:lvl7pPr marL="914400" algn="r" rtl="0" fontAlgn="base">
              <a:spcBef>
                <a:spcPct val="0"/>
              </a:spcBef>
              <a:spcAft>
                <a:spcPct val="0"/>
              </a:spcAft>
              <a:defRPr sz="2400" i="1">
                <a:solidFill>
                  <a:schemeClr val="tx2"/>
                </a:solidFill>
                <a:latin typeface="Times New Roman" pitchFamily="18" charset="0"/>
              </a:defRPr>
            </a:lvl7pPr>
            <a:lvl8pPr marL="1371600" algn="r" rtl="0" fontAlgn="base">
              <a:spcBef>
                <a:spcPct val="0"/>
              </a:spcBef>
              <a:spcAft>
                <a:spcPct val="0"/>
              </a:spcAft>
              <a:defRPr sz="2400" i="1">
                <a:solidFill>
                  <a:schemeClr val="tx2"/>
                </a:solidFill>
                <a:latin typeface="Times New Roman" pitchFamily="18" charset="0"/>
              </a:defRPr>
            </a:lvl8pPr>
            <a:lvl9pPr marL="1828800" algn="r" rtl="0" fontAlgn="base">
              <a:spcBef>
                <a:spcPct val="0"/>
              </a:spcBef>
              <a:spcAft>
                <a:spcPct val="0"/>
              </a:spcAft>
              <a:defRPr sz="2400" i="1">
                <a:solidFill>
                  <a:schemeClr val="tx2"/>
                </a:solidFill>
                <a:latin typeface="Times New Roman" pitchFamily="18"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400" b="0" i="1" u="none" strike="noStrike" kern="0" cap="none" spc="0" normalizeH="0" baseline="0" noProof="0" smtClean="0">
                <a:ln>
                  <a:noFill/>
                </a:ln>
                <a:solidFill>
                  <a:srgbClr val="000000"/>
                </a:solidFill>
                <a:effectLst/>
                <a:uLnTx/>
                <a:uFillTx/>
                <a:latin typeface="Times New Roman"/>
                <a:ea typeface="+mj-ea"/>
                <a:cs typeface="+mj-cs"/>
              </a:rPr>
              <a:t>Anatomy of a shiny app: data flow</a:t>
            </a:r>
            <a:endParaRPr kumimoji="0" lang="en-AU" sz="2400" b="0" i="1" u="none" strike="noStrike" kern="0" cap="none" spc="0" normalizeH="0" baseline="0" noProof="0" dirty="0">
              <a:ln>
                <a:noFill/>
              </a:ln>
              <a:solidFill>
                <a:srgbClr val="000000"/>
              </a:solidFill>
              <a:effectLst/>
              <a:uLnTx/>
              <a:uFillTx/>
              <a:latin typeface="Times New Roman"/>
              <a:ea typeface="+mj-ea"/>
              <a:cs typeface="+mj-cs"/>
            </a:endParaRPr>
          </a:p>
        </p:txBody>
      </p:sp>
    </p:spTree>
    <p:extLst>
      <p:ext uri="{BB962C8B-B14F-4D97-AF65-F5344CB8AC3E}">
        <p14:creationId xmlns:p14="http://schemas.microsoft.com/office/powerpoint/2010/main" val="11098451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916" y="225427"/>
            <a:ext cx="8295084" cy="765174"/>
          </a:xfrm>
        </p:spPr>
        <p:txBody>
          <a:bodyPr anchor="t"/>
          <a:lstStyle/>
          <a:p>
            <a:r>
              <a:rPr lang="en-GB" dirty="0" smtClean="0"/>
              <a:t>How do the </a:t>
            </a:r>
            <a:r>
              <a:rPr lang="en-GB" dirty="0" err="1" smtClean="0"/>
              <a:t>ui</a:t>
            </a:r>
            <a:r>
              <a:rPr lang="en-GB" dirty="0" smtClean="0"/>
              <a:t> and the server communicate= ?</a:t>
            </a:r>
            <a:endParaRPr lang="en-GB" dirty="0"/>
          </a:p>
        </p:txBody>
      </p:sp>
      <p:pic>
        <p:nvPicPr>
          <p:cNvPr id="5" name="Picture 2" descr="Image result for R shiny input id input i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828800"/>
            <a:ext cx="7338033" cy="253991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048000" y="6042580"/>
            <a:ext cx="5835191" cy="523220"/>
          </a:xfrm>
          <a:prstGeom prst="rect">
            <a:avLst/>
          </a:prstGeom>
          <a:noFill/>
        </p:spPr>
        <p:txBody>
          <a:bodyPr wrap="square" rtlCol="0">
            <a:spAutoFit/>
          </a:bodyPr>
          <a:lstStyle/>
          <a:p>
            <a:pPr defTabSz="457200" fontAlgn="auto">
              <a:spcBef>
                <a:spcPts val="0"/>
              </a:spcBef>
              <a:spcAft>
                <a:spcPts val="0"/>
              </a:spcAft>
            </a:pPr>
            <a:r>
              <a:rPr lang="en-US" sz="1400" b="0" dirty="0">
                <a:solidFill>
                  <a:prstClr val="black"/>
                </a:solidFill>
                <a:latin typeface="Calibri"/>
              </a:rPr>
              <a:t>Image Credit: National Socio-Environmental Synthesis Center </a:t>
            </a:r>
          </a:p>
          <a:p>
            <a:pPr defTabSz="457200" fontAlgn="auto">
              <a:spcBef>
                <a:spcPts val="0"/>
              </a:spcBef>
              <a:spcAft>
                <a:spcPts val="0"/>
              </a:spcAft>
            </a:pPr>
            <a:r>
              <a:rPr lang="en-US" sz="1400" b="0" dirty="0">
                <a:solidFill>
                  <a:prstClr val="black"/>
                </a:solidFill>
                <a:latin typeface="Calibri"/>
              </a:rPr>
              <a:t>https://sesync-ci.github.io/basic-Shiny-lesson/</a:t>
            </a:r>
          </a:p>
        </p:txBody>
      </p:sp>
    </p:spTree>
    <p:extLst>
      <p:ext uri="{BB962C8B-B14F-4D97-AF65-F5344CB8AC3E}">
        <p14:creationId xmlns:p14="http://schemas.microsoft.com/office/powerpoint/2010/main" val="163456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My first (non trivial) Shiny app:</a:t>
            </a:r>
            <a:br>
              <a:rPr lang="en-AU" dirty="0" smtClean="0"/>
            </a:br>
            <a:r>
              <a:rPr lang="en-AU" dirty="0" smtClean="0"/>
              <a:t>generating random number and plotting and histogram</a:t>
            </a:r>
            <a:endParaRPr lang="en-AU" dirty="0"/>
          </a:p>
        </p:txBody>
      </p:sp>
      <p:sp>
        <p:nvSpPr>
          <p:cNvPr id="3" name="Text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423354832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019-05-01 at 11.55.20.png"/>
          <p:cNvPicPr>
            <a:picLocks noGrp="1" noChangeAspect="1"/>
          </p:cNvPicPr>
          <p:nvPr>
            <p:ph idx="1"/>
          </p:nvPr>
        </p:nvPicPr>
        <p:blipFill>
          <a:blip r:embed="rId2">
            <a:extLst>
              <a:ext uri="{28A0092B-C50C-407E-A947-70E740481C1C}">
                <a14:useLocalDpi xmlns:a14="http://schemas.microsoft.com/office/drawing/2010/main" val="0"/>
              </a:ext>
            </a:extLst>
          </a:blip>
          <a:srcRect t="4782" b="4782"/>
          <a:stretch>
            <a:fillRect/>
          </a:stretch>
        </p:blipFill>
        <p:spPr>
          <a:xfrm>
            <a:off x="457200" y="1609955"/>
            <a:ext cx="8229600" cy="4525963"/>
          </a:xfrm>
        </p:spPr>
      </p:pic>
      <p:sp>
        <p:nvSpPr>
          <p:cNvPr id="3" name="Rectangle 2"/>
          <p:cNvSpPr/>
          <p:nvPr/>
        </p:nvSpPr>
        <p:spPr>
          <a:xfrm>
            <a:off x="457200" y="2461746"/>
            <a:ext cx="2835110" cy="141119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3292310" y="1600201"/>
            <a:ext cx="3417732" cy="106538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202399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9713" y="228600"/>
            <a:ext cx="8621712" cy="6477000"/>
          </a:xfrm>
          <a:ln>
            <a:noFill/>
          </a:ln>
        </p:spPr>
        <p:txBody>
          <a:bodyPr/>
          <a:lstStyle/>
          <a:p>
            <a:pPr marL="0" indent="0">
              <a:buNone/>
            </a:pPr>
            <a:r>
              <a:rPr lang="en-US" sz="1800" b="1" dirty="0" err="1">
                <a:latin typeface="Courier New" pitchFamily="49" charset="0"/>
                <a:cs typeface="Courier New" pitchFamily="49" charset="0"/>
              </a:rPr>
              <a:t>u</a:t>
            </a:r>
            <a:r>
              <a:rPr lang="en-US" sz="1800" b="1" dirty="0" err="1" smtClean="0">
                <a:latin typeface="Courier New" pitchFamily="49" charset="0"/>
                <a:cs typeface="Courier New" pitchFamily="49" charset="0"/>
              </a:rPr>
              <a:t>i</a:t>
            </a:r>
            <a:r>
              <a:rPr lang="en-US" sz="1800" b="1" dirty="0" smtClean="0">
                <a:latin typeface="Courier New" pitchFamily="49" charset="0"/>
                <a:cs typeface="Courier New" pitchFamily="49" charset="0"/>
              </a:rPr>
              <a:t> </a:t>
            </a:r>
            <a:r>
              <a:rPr lang="en-US" sz="1800" dirty="0" smtClean="0">
                <a:latin typeface="Courier New" pitchFamily="49" charset="0"/>
                <a:cs typeface="Courier New" pitchFamily="49" charset="0"/>
              </a:rPr>
              <a:t>&lt;- </a:t>
            </a:r>
            <a:r>
              <a:rPr lang="en-US" sz="1800" dirty="0" err="1">
                <a:latin typeface="Courier New" pitchFamily="49" charset="0"/>
                <a:cs typeface="Courier New" pitchFamily="49" charset="0"/>
              </a:rPr>
              <a:t>fluidPage</a:t>
            </a:r>
            <a:r>
              <a:rPr lang="en-US" sz="1800" dirty="0">
                <a:latin typeface="Courier New" pitchFamily="49" charset="0"/>
                <a:cs typeface="Courier New" pitchFamily="49" charset="0"/>
              </a:rPr>
              <a:t>(</a:t>
            </a:r>
          </a:p>
          <a:p>
            <a:pPr marL="0" indent="0">
              <a:buNone/>
            </a:pPr>
            <a:r>
              <a:rPr lang="en-US" sz="1800" dirty="0">
                <a:solidFill>
                  <a:schemeClr val="bg1"/>
                </a:solidFill>
                <a:latin typeface="Courier New" pitchFamily="49" charset="0"/>
                <a:cs typeface="Courier New" pitchFamily="49" charset="0"/>
              </a:rPr>
              <a:t>  </a:t>
            </a:r>
            <a:r>
              <a:rPr lang="en-US" sz="1800" dirty="0" err="1">
                <a:solidFill>
                  <a:schemeClr val="bg1"/>
                </a:solidFill>
                <a:latin typeface="Courier New" pitchFamily="49" charset="0"/>
                <a:cs typeface="Courier New" pitchFamily="49" charset="0"/>
              </a:rPr>
              <a:t>titlePanel</a:t>
            </a:r>
            <a:r>
              <a:rPr lang="en-US" sz="1800" dirty="0">
                <a:solidFill>
                  <a:schemeClr val="bg1"/>
                </a:solidFill>
                <a:latin typeface="Courier New" pitchFamily="49" charset="0"/>
                <a:cs typeface="Courier New" pitchFamily="49" charset="0"/>
              </a:rPr>
              <a:t>("Workshop - Example 1 – Basic  Histogram"),</a:t>
            </a:r>
          </a:p>
          <a:p>
            <a:pPr marL="0" indent="0">
              <a:buNone/>
            </a:pPr>
            <a:r>
              <a:rPr lang="en-US" sz="1800" dirty="0">
                <a:solidFill>
                  <a:schemeClr val="bg1"/>
                </a:solidFill>
                <a:latin typeface="Courier New" pitchFamily="49" charset="0"/>
                <a:cs typeface="Courier New" pitchFamily="49" charset="0"/>
              </a:rPr>
              <a:t>  </a:t>
            </a:r>
            <a:r>
              <a:rPr lang="en-US" sz="1800" dirty="0" err="1">
                <a:solidFill>
                  <a:schemeClr val="bg1"/>
                </a:solidFill>
                <a:latin typeface="Courier New" pitchFamily="49" charset="0"/>
                <a:cs typeface="Courier New" pitchFamily="49" charset="0"/>
              </a:rPr>
              <a:t>sidebarLayout</a:t>
            </a:r>
            <a:r>
              <a:rPr lang="en-US" sz="1800" dirty="0">
                <a:solidFill>
                  <a:schemeClr val="bg1"/>
                </a:solidFill>
                <a:latin typeface="Courier New" pitchFamily="49" charset="0"/>
                <a:cs typeface="Courier New" pitchFamily="49" charset="0"/>
              </a:rPr>
              <a:t>(</a:t>
            </a:r>
          </a:p>
          <a:p>
            <a:pPr marL="0" indent="0">
              <a:buNone/>
            </a:pPr>
            <a:r>
              <a:rPr lang="en-US" sz="1800" dirty="0">
                <a:solidFill>
                  <a:schemeClr val="bg1"/>
                </a:solidFill>
                <a:latin typeface="Courier New" pitchFamily="49" charset="0"/>
                <a:cs typeface="Courier New" pitchFamily="49" charset="0"/>
              </a:rPr>
              <a:t>  </a:t>
            </a:r>
            <a:r>
              <a:rPr lang="en-US" sz="1800" dirty="0" smtClean="0">
                <a:solidFill>
                  <a:schemeClr val="bg1"/>
                </a:solidFill>
                <a:latin typeface="Courier New" pitchFamily="49" charset="0"/>
                <a:cs typeface="Courier New" pitchFamily="49" charset="0"/>
              </a:rPr>
              <a:t>  </a:t>
            </a:r>
            <a:r>
              <a:rPr lang="en-US" sz="1800" dirty="0" err="1" smtClean="0">
                <a:solidFill>
                  <a:schemeClr val="bg1"/>
                </a:solidFill>
                <a:latin typeface="Courier New" pitchFamily="49" charset="0"/>
                <a:cs typeface="Courier New" pitchFamily="49" charset="0"/>
              </a:rPr>
              <a:t>sidebarPanel</a:t>
            </a:r>
            <a:r>
              <a:rPr lang="en-US" sz="1800" dirty="0">
                <a:solidFill>
                  <a:schemeClr val="bg1"/>
                </a:solidFill>
                <a:latin typeface="Courier New" pitchFamily="49" charset="0"/>
                <a:cs typeface="Courier New" pitchFamily="49" charset="0"/>
              </a:rPr>
              <a:t>(</a:t>
            </a:r>
          </a:p>
          <a:p>
            <a:pPr marL="0" indent="0">
              <a:buNone/>
            </a:pPr>
            <a:r>
              <a:rPr lang="en-US" sz="1800" dirty="0">
                <a:solidFill>
                  <a:schemeClr val="bg1"/>
                </a:solidFill>
                <a:latin typeface="Courier New" pitchFamily="49" charset="0"/>
                <a:cs typeface="Courier New" pitchFamily="49" charset="0"/>
              </a:rPr>
              <a:t>      </a:t>
            </a:r>
            <a:r>
              <a:rPr lang="en-US" sz="1800" dirty="0" smtClean="0">
                <a:solidFill>
                  <a:schemeClr val="bg1"/>
                </a:solidFill>
                <a:latin typeface="Courier New" pitchFamily="49" charset="0"/>
                <a:cs typeface="Courier New" pitchFamily="49" charset="0"/>
              </a:rPr>
              <a:t> </a:t>
            </a:r>
            <a:r>
              <a:rPr lang="en-US" sz="1800" dirty="0" err="1" smtClean="0">
                <a:solidFill>
                  <a:schemeClr val="bg1"/>
                </a:solidFill>
                <a:latin typeface="Courier New" pitchFamily="49" charset="0"/>
                <a:cs typeface="Courier New" pitchFamily="49" charset="0"/>
              </a:rPr>
              <a:t>numericInput</a:t>
            </a:r>
            <a:r>
              <a:rPr lang="en-US" sz="1800" dirty="0" smtClean="0">
                <a:solidFill>
                  <a:schemeClr val="bg1"/>
                </a:solidFill>
                <a:latin typeface="Courier New" pitchFamily="49" charset="0"/>
                <a:cs typeface="Courier New" pitchFamily="49" charset="0"/>
              </a:rPr>
              <a:t>(</a:t>
            </a:r>
            <a:r>
              <a:rPr lang="en-US" sz="1800" dirty="0" err="1" smtClean="0">
                <a:solidFill>
                  <a:schemeClr val="bg1"/>
                </a:solidFill>
                <a:latin typeface="Courier New" pitchFamily="49" charset="0"/>
                <a:cs typeface="Courier New" pitchFamily="49" charset="0"/>
              </a:rPr>
              <a:t>inputId</a:t>
            </a:r>
            <a:r>
              <a:rPr lang="en-US" sz="1800" dirty="0">
                <a:solidFill>
                  <a:schemeClr val="bg1"/>
                </a:solidFill>
                <a:latin typeface="Courier New" pitchFamily="49" charset="0"/>
                <a:cs typeface="Courier New" pitchFamily="49" charset="0"/>
              </a:rPr>
              <a:t>="n</a:t>
            </a:r>
            <a:r>
              <a:rPr lang="en-US" sz="1800" dirty="0" smtClean="0">
                <a:solidFill>
                  <a:schemeClr val="bg1"/>
                </a:solidFill>
                <a:latin typeface="Courier New" pitchFamily="49" charset="0"/>
                <a:cs typeface="Courier New" pitchFamily="49" charset="0"/>
              </a:rPr>
              <a:t>",</a:t>
            </a:r>
          </a:p>
          <a:p>
            <a:pPr marL="0" indent="0">
              <a:buNone/>
            </a:pPr>
            <a:r>
              <a:rPr lang="en-US" sz="1800" dirty="0">
                <a:solidFill>
                  <a:schemeClr val="bg1"/>
                </a:solidFill>
                <a:latin typeface="Courier New" pitchFamily="49" charset="0"/>
                <a:cs typeface="Courier New" pitchFamily="49" charset="0"/>
              </a:rPr>
              <a:t> </a:t>
            </a:r>
            <a:r>
              <a:rPr lang="en-US" sz="1800" dirty="0" smtClean="0">
                <a:solidFill>
                  <a:schemeClr val="bg1"/>
                </a:solidFill>
                <a:latin typeface="Courier New" pitchFamily="49" charset="0"/>
                <a:cs typeface="Courier New" pitchFamily="49" charset="0"/>
              </a:rPr>
              <a:t>                   label</a:t>
            </a:r>
            <a:r>
              <a:rPr lang="en-US" sz="1800" dirty="0">
                <a:solidFill>
                  <a:schemeClr val="bg1"/>
                </a:solidFill>
                <a:latin typeface="Courier New" pitchFamily="49" charset="0"/>
                <a:cs typeface="Courier New" pitchFamily="49" charset="0"/>
              </a:rPr>
              <a:t>="Number of observations</a:t>
            </a:r>
            <a:r>
              <a:rPr lang="en-US" sz="1800" dirty="0" smtClean="0">
                <a:solidFill>
                  <a:schemeClr val="bg1"/>
                </a:solidFill>
                <a:latin typeface="Courier New" pitchFamily="49" charset="0"/>
                <a:cs typeface="Courier New" pitchFamily="49" charset="0"/>
              </a:rPr>
              <a:t>",</a:t>
            </a:r>
            <a:br>
              <a:rPr lang="en-US" sz="1800" dirty="0" smtClean="0">
                <a:solidFill>
                  <a:schemeClr val="bg1"/>
                </a:solidFill>
                <a:latin typeface="Courier New" pitchFamily="49" charset="0"/>
                <a:cs typeface="Courier New" pitchFamily="49" charset="0"/>
              </a:rPr>
            </a:br>
            <a:r>
              <a:rPr lang="en-US" sz="1800" dirty="0" smtClean="0">
                <a:solidFill>
                  <a:schemeClr val="bg1"/>
                </a:solidFill>
                <a:latin typeface="Courier New" pitchFamily="49" charset="0"/>
                <a:cs typeface="Courier New" pitchFamily="49" charset="0"/>
              </a:rPr>
              <a:t>                    value=1000) ),  </a:t>
            </a:r>
            <a:endParaRPr lang="en-US" sz="1800" dirty="0">
              <a:solidFill>
                <a:schemeClr val="bg1"/>
              </a:solidFill>
              <a:latin typeface="Courier New" pitchFamily="49" charset="0"/>
              <a:cs typeface="Courier New" pitchFamily="49" charset="0"/>
            </a:endParaRPr>
          </a:p>
          <a:p>
            <a:pPr marL="0" indent="0">
              <a:buNone/>
            </a:pPr>
            <a:r>
              <a:rPr lang="en-US" sz="1800" dirty="0">
                <a:solidFill>
                  <a:schemeClr val="bg1"/>
                </a:solidFill>
                <a:latin typeface="Courier New" pitchFamily="49" charset="0"/>
                <a:cs typeface="Courier New" pitchFamily="49" charset="0"/>
              </a:rPr>
              <a:t>       </a:t>
            </a:r>
            <a:r>
              <a:rPr lang="en-US" sz="1800" dirty="0" err="1">
                <a:solidFill>
                  <a:schemeClr val="bg1"/>
                </a:solidFill>
                <a:latin typeface="Courier New" pitchFamily="49" charset="0"/>
                <a:cs typeface="Courier New" pitchFamily="49" charset="0"/>
              </a:rPr>
              <a:t>mainPanel</a:t>
            </a:r>
            <a:r>
              <a:rPr lang="en-US" sz="1800" dirty="0">
                <a:solidFill>
                  <a:schemeClr val="bg1"/>
                </a:solidFill>
                <a:latin typeface="Courier New" pitchFamily="49" charset="0"/>
                <a:cs typeface="Courier New" pitchFamily="49" charset="0"/>
              </a:rPr>
              <a:t>(</a:t>
            </a:r>
            <a:r>
              <a:rPr lang="en-US" sz="1800" dirty="0" err="1">
                <a:solidFill>
                  <a:schemeClr val="bg1"/>
                </a:solidFill>
                <a:latin typeface="Courier New" pitchFamily="49" charset="0"/>
                <a:cs typeface="Courier New" pitchFamily="49" charset="0"/>
              </a:rPr>
              <a:t>plotOutput</a:t>
            </a:r>
            <a:r>
              <a:rPr lang="en-US" sz="1800" dirty="0">
                <a:solidFill>
                  <a:schemeClr val="bg1"/>
                </a:solidFill>
                <a:latin typeface="Courier New" pitchFamily="49" charset="0"/>
                <a:cs typeface="Courier New" pitchFamily="49" charset="0"/>
              </a:rPr>
              <a:t>("plot"))</a:t>
            </a:r>
          </a:p>
          <a:p>
            <a:pPr marL="0" indent="0">
              <a:buNone/>
            </a:pPr>
            <a:r>
              <a:rPr lang="en-US" sz="1800" dirty="0">
                <a:solidFill>
                  <a:schemeClr val="bg1"/>
                </a:solidFill>
                <a:latin typeface="Courier New" pitchFamily="49" charset="0"/>
                <a:cs typeface="Courier New" pitchFamily="49" charset="0"/>
              </a:rPr>
              <a:t>  )</a:t>
            </a:r>
          </a:p>
          <a:p>
            <a:pPr marL="0" indent="0">
              <a:buNone/>
            </a:pPr>
            <a:r>
              <a:rPr lang="en-US" sz="1800" dirty="0" smtClean="0">
                <a:latin typeface="Courier New" pitchFamily="49" charset="0"/>
                <a:cs typeface="Courier New" pitchFamily="49" charset="0"/>
              </a:rPr>
              <a:t>)</a:t>
            </a:r>
          </a:p>
          <a:p>
            <a:pPr marL="0" indent="0">
              <a:buNone/>
            </a:pPr>
            <a:endParaRPr lang="en-US" sz="1800" dirty="0">
              <a:latin typeface="Courier New" pitchFamily="49" charset="0"/>
              <a:cs typeface="Courier New" pitchFamily="49" charset="0"/>
            </a:endParaRPr>
          </a:p>
          <a:p>
            <a:pPr marL="0" indent="0">
              <a:buNone/>
            </a:pPr>
            <a:r>
              <a:rPr lang="en-US" sz="1800" b="1" dirty="0" smtClean="0">
                <a:latin typeface="Courier New" pitchFamily="49" charset="0"/>
                <a:cs typeface="Courier New" pitchFamily="49" charset="0"/>
              </a:rPr>
              <a:t>server </a:t>
            </a:r>
            <a:r>
              <a:rPr lang="en-US" sz="1800" dirty="0" smtClean="0">
                <a:latin typeface="Courier New" pitchFamily="49" charset="0"/>
                <a:cs typeface="Courier New" pitchFamily="49" charset="0"/>
              </a:rPr>
              <a:t>&lt;- function(input</a:t>
            </a:r>
            <a:r>
              <a:rPr lang="en-US" sz="1800" dirty="0">
                <a:latin typeface="Courier New" pitchFamily="49" charset="0"/>
                <a:cs typeface="Courier New" pitchFamily="49" charset="0"/>
              </a:rPr>
              <a:t>, output) {</a:t>
            </a:r>
          </a:p>
          <a:p>
            <a:pPr marL="0" indent="0">
              <a:buNone/>
            </a:pPr>
            <a:r>
              <a:rPr lang="en-US" sz="1800" dirty="0" smtClean="0">
                <a:solidFill>
                  <a:schemeClr val="bg1"/>
                </a:solidFill>
                <a:latin typeface="Courier New" pitchFamily="49" charset="0"/>
                <a:cs typeface="Courier New" pitchFamily="49" charset="0"/>
              </a:rPr>
              <a:t>   data </a:t>
            </a:r>
            <a:r>
              <a:rPr lang="en-US" sz="1800" dirty="0">
                <a:solidFill>
                  <a:schemeClr val="bg1"/>
                </a:solidFill>
                <a:latin typeface="Courier New" pitchFamily="49" charset="0"/>
                <a:cs typeface="Courier New" pitchFamily="49" charset="0"/>
              </a:rPr>
              <a:t>&lt;- reactive({</a:t>
            </a:r>
          </a:p>
          <a:p>
            <a:pPr marL="0" indent="0">
              <a:buNone/>
            </a:pPr>
            <a:r>
              <a:rPr lang="en-US" sz="1800" dirty="0">
                <a:solidFill>
                  <a:schemeClr val="bg1"/>
                </a:solidFill>
                <a:latin typeface="Courier New" pitchFamily="49" charset="0"/>
                <a:cs typeface="Courier New" pitchFamily="49" charset="0"/>
              </a:rPr>
              <a:t> </a:t>
            </a:r>
            <a:r>
              <a:rPr lang="en-US" sz="1800" dirty="0" smtClean="0">
                <a:solidFill>
                  <a:schemeClr val="bg1"/>
                </a:solidFill>
                <a:latin typeface="Courier New" pitchFamily="49" charset="0"/>
                <a:cs typeface="Courier New" pitchFamily="49" charset="0"/>
              </a:rPr>
              <a:t>                    </a:t>
            </a:r>
            <a:r>
              <a:rPr lang="en-US" sz="1800" dirty="0">
                <a:solidFill>
                  <a:schemeClr val="bg1"/>
                </a:solidFill>
                <a:latin typeface="Courier New" pitchFamily="49" charset="0"/>
                <a:cs typeface="Courier New" pitchFamily="49" charset="0"/>
              </a:rPr>
              <a:t>x &lt;- </a:t>
            </a:r>
            <a:r>
              <a:rPr lang="en-US" sz="1800" dirty="0" err="1">
                <a:solidFill>
                  <a:schemeClr val="bg1"/>
                </a:solidFill>
                <a:latin typeface="Courier New" pitchFamily="49" charset="0"/>
                <a:cs typeface="Courier New" pitchFamily="49" charset="0"/>
              </a:rPr>
              <a:t>rnorm</a:t>
            </a:r>
            <a:r>
              <a:rPr lang="en-US" sz="1800" dirty="0">
                <a:solidFill>
                  <a:schemeClr val="bg1"/>
                </a:solidFill>
                <a:latin typeface="Courier New" pitchFamily="49" charset="0"/>
                <a:cs typeface="Courier New" pitchFamily="49" charset="0"/>
              </a:rPr>
              <a:t>(</a:t>
            </a:r>
            <a:r>
              <a:rPr lang="en-US" sz="1800" dirty="0" err="1">
                <a:solidFill>
                  <a:schemeClr val="bg1"/>
                </a:solidFill>
                <a:latin typeface="Courier New" pitchFamily="49" charset="0"/>
                <a:cs typeface="Courier New" pitchFamily="49" charset="0"/>
              </a:rPr>
              <a:t>input$n</a:t>
            </a:r>
            <a:r>
              <a:rPr lang="en-US" sz="1800" dirty="0">
                <a:solidFill>
                  <a:schemeClr val="bg1"/>
                </a:solidFill>
                <a:latin typeface="Courier New" pitchFamily="49" charset="0"/>
                <a:cs typeface="Courier New" pitchFamily="49" charset="0"/>
              </a:rPr>
              <a:t>)</a:t>
            </a:r>
          </a:p>
          <a:p>
            <a:pPr marL="0" indent="0">
              <a:buNone/>
            </a:pPr>
            <a:r>
              <a:rPr lang="en-US" sz="1800" dirty="0">
                <a:solidFill>
                  <a:schemeClr val="bg1"/>
                </a:solidFill>
                <a:latin typeface="Courier New" pitchFamily="49" charset="0"/>
                <a:cs typeface="Courier New" pitchFamily="49" charset="0"/>
              </a:rPr>
              <a:t>        </a:t>
            </a:r>
            <a:r>
              <a:rPr lang="en-US" sz="1800" dirty="0" smtClean="0">
                <a:solidFill>
                  <a:schemeClr val="bg1"/>
                </a:solidFill>
                <a:latin typeface="Courier New" pitchFamily="49" charset="0"/>
                <a:cs typeface="Courier New" pitchFamily="49" charset="0"/>
              </a:rPr>
              <a:t>             x })</a:t>
            </a:r>
          </a:p>
          <a:p>
            <a:pPr marL="0" indent="0">
              <a:buNone/>
            </a:pPr>
            <a:endParaRPr lang="en-US" sz="1800" dirty="0">
              <a:solidFill>
                <a:schemeClr val="bg1"/>
              </a:solidFill>
              <a:latin typeface="Courier New" pitchFamily="49" charset="0"/>
              <a:cs typeface="Courier New" pitchFamily="49" charset="0"/>
            </a:endParaRPr>
          </a:p>
          <a:p>
            <a:pPr marL="0" indent="0">
              <a:buNone/>
            </a:pPr>
            <a:r>
              <a:rPr lang="en-US" sz="1800" dirty="0">
                <a:solidFill>
                  <a:schemeClr val="bg1"/>
                </a:solidFill>
                <a:latin typeface="Courier New" pitchFamily="49" charset="0"/>
                <a:cs typeface="Courier New" pitchFamily="49" charset="0"/>
              </a:rPr>
              <a:t> </a:t>
            </a:r>
            <a:r>
              <a:rPr lang="en-US" sz="1800" dirty="0" smtClean="0">
                <a:solidFill>
                  <a:schemeClr val="bg1"/>
                </a:solidFill>
                <a:latin typeface="Courier New" pitchFamily="49" charset="0"/>
                <a:cs typeface="Courier New" pitchFamily="49" charset="0"/>
              </a:rPr>
              <a:t>  </a:t>
            </a:r>
            <a:r>
              <a:rPr lang="en-US" sz="1800" dirty="0" err="1" smtClean="0">
                <a:solidFill>
                  <a:schemeClr val="bg1"/>
                </a:solidFill>
                <a:latin typeface="Courier New" pitchFamily="49" charset="0"/>
                <a:cs typeface="Courier New" pitchFamily="49" charset="0"/>
              </a:rPr>
              <a:t>output$plot</a:t>
            </a:r>
            <a:r>
              <a:rPr lang="en-US" sz="1800" dirty="0" smtClean="0">
                <a:solidFill>
                  <a:schemeClr val="bg1"/>
                </a:solidFill>
                <a:latin typeface="Courier New" pitchFamily="49" charset="0"/>
                <a:cs typeface="Courier New" pitchFamily="49" charset="0"/>
              </a:rPr>
              <a:t> </a:t>
            </a:r>
            <a:r>
              <a:rPr lang="en-US" sz="1800" dirty="0">
                <a:solidFill>
                  <a:schemeClr val="bg1"/>
                </a:solidFill>
                <a:latin typeface="Courier New" pitchFamily="49" charset="0"/>
                <a:cs typeface="Courier New" pitchFamily="49" charset="0"/>
              </a:rPr>
              <a:t>&lt;- </a:t>
            </a:r>
            <a:r>
              <a:rPr lang="en-US" sz="1800" dirty="0" err="1">
                <a:solidFill>
                  <a:schemeClr val="bg1"/>
                </a:solidFill>
                <a:latin typeface="Courier New" pitchFamily="49" charset="0"/>
                <a:cs typeface="Courier New" pitchFamily="49" charset="0"/>
              </a:rPr>
              <a:t>renderPlot</a:t>
            </a:r>
            <a:r>
              <a:rPr lang="en-US" sz="1800" dirty="0">
                <a:solidFill>
                  <a:schemeClr val="bg1"/>
                </a:solidFill>
                <a:latin typeface="Courier New" pitchFamily="49" charset="0"/>
                <a:cs typeface="Courier New" pitchFamily="49" charset="0"/>
              </a:rPr>
              <a:t>({</a:t>
            </a:r>
          </a:p>
          <a:p>
            <a:pPr marL="0" indent="0">
              <a:buNone/>
            </a:pPr>
            <a:r>
              <a:rPr lang="en-US" sz="1800" dirty="0">
                <a:solidFill>
                  <a:schemeClr val="bg1"/>
                </a:solidFill>
                <a:latin typeface="Courier New" pitchFamily="49" charset="0"/>
                <a:cs typeface="Courier New" pitchFamily="49" charset="0"/>
              </a:rPr>
              <a:t>         	</a:t>
            </a:r>
            <a:r>
              <a:rPr lang="en-US" sz="1800" dirty="0" smtClean="0">
                <a:solidFill>
                  <a:schemeClr val="bg1"/>
                </a:solidFill>
                <a:latin typeface="Courier New" pitchFamily="49" charset="0"/>
                <a:cs typeface="Courier New" pitchFamily="49" charset="0"/>
              </a:rPr>
              <a:t>        </a:t>
            </a:r>
            <a:r>
              <a:rPr lang="en-US" sz="1800" dirty="0" err="1" smtClean="0">
                <a:solidFill>
                  <a:schemeClr val="bg1"/>
                </a:solidFill>
                <a:latin typeface="Courier New" pitchFamily="49" charset="0"/>
                <a:cs typeface="Courier New" pitchFamily="49" charset="0"/>
              </a:rPr>
              <a:t>hist</a:t>
            </a:r>
            <a:r>
              <a:rPr lang="en-US" sz="1800" dirty="0" smtClean="0">
                <a:solidFill>
                  <a:schemeClr val="bg1"/>
                </a:solidFill>
                <a:latin typeface="Courier New" pitchFamily="49" charset="0"/>
                <a:cs typeface="Courier New" pitchFamily="49" charset="0"/>
              </a:rPr>
              <a:t>(data</a:t>
            </a:r>
            <a:r>
              <a:rPr lang="en-US" sz="1800" dirty="0">
                <a:solidFill>
                  <a:schemeClr val="bg1"/>
                </a:solidFill>
                <a:latin typeface="Courier New" pitchFamily="49" charset="0"/>
                <a:cs typeface="Courier New" pitchFamily="49" charset="0"/>
              </a:rPr>
              <a:t>(), 50</a:t>
            </a:r>
            <a:r>
              <a:rPr lang="en-US" sz="1800" dirty="0" smtClean="0">
                <a:solidFill>
                  <a:schemeClr val="bg1"/>
                </a:solidFill>
                <a:latin typeface="Courier New" pitchFamily="49" charset="0"/>
                <a:cs typeface="Courier New" pitchFamily="49" charset="0"/>
              </a:rPr>
              <a:t>, main</a:t>
            </a:r>
            <a:r>
              <a:rPr lang="en-US" sz="1800" dirty="0">
                <a:solidFill>
                  <a:schemeClr val="bg1"/>
                </a:solidFill>
                <a:latin typeface="Courier New" pitchFamily="49" charset="0"/>
                <a:cs typeface="Courier New" pitchFamily="49" charset="0"/>
              </a:rPr>
              <a:t>="",  </a:t>
            </a:r>
            <a:r>
              <a:rPr lang="en-US" sz="1800" dirty="0" err="1">
                <a:solidFill>
                  <a:schemeClr val="bg1"/>
                </a:solidFill>
                <a:latin typeface="Courier New" pitchFamily="49" charset="0"/>
                <a:cs typeface="Courier New" pitchFamily="49" charset="0"/>
              </a:rPr>
              <a:t>xlab</a:t>
            </a:r>
            <a:r>
              <a:rPr lang="en-US" sz="1800" dirty="0">
                <a:solidFill>
                  <a:schemeClr val="bg1"/>
                </a:solidFill>
                <a:latin typeface="Courier New" pitchFamily="49" charset="0"/>
                <a:cs typeface="Courier New" pitchFamily="49" charset="0"/>
              </a:rPr>
              <a:t>="x")</a:t>
            </a:r>
          </a:p>
          <a:p>
            <a:pPr marL="0" indent="0">
              <a:buNone/>
            </a:pPr>
            <a:r>
              <a:rPr lang="en-US" sz="1800" dirty="0">
                <a:solidFill>
                  <a:schemeClr val="bg1"/>
                </a:solidFill>
                <a:latin typeface="Courier New" pitchFamily="49" charset="0"/>
                <a:cs typeface="Courier New" pitchFamily="49" charset="0"/>
              </a:rPr>
              <a:t>   </a:t>
            </a:r>
            <a:r>
              <a:rPr lang="en-US" sz="1800" dirty="0" smtClean="0">
                <a:solidFill>
                  <a:schemeClr val="bg1"/>
                </a:solidFill>
                <a:latin typeface="Courier New" pitchFamily="49" charset="0"/>
                <a:cs typeface="Courier New" pitchFamily="49" charset="0"/>
              </a:rPr>
              <a:t>                })</a:t>
            </a:r>
            <a:endParaRPr lang="en-US" sz="1800" dirty="0">
              <a:solidFill>
                <a:schemeClr val="bg1"/>
              </a:solidFill>
              <a:latin typeface="Courier New" pitchFamily="49" charset="0"/>
              <a:cs typeface="Courier New" pitchFamily="49" charset="0"/>
            </a:endParaRPr>
          </a:p>
          <a:p>
            <a:pPr marL="0" indent="0">
              <a:buNone/>
            </a:pPr>
            <a:r>
              <a:rPr lang="en-US" sz="1800" dirty="0" smtClean="0">
                <a:latin typeface="Courier New" pitchFamily="49" charset="0"/>
                <a:cs typeface="Courier New" pitchFamily="49" charset="0"/>
              </a:rPr>
              <a:t>}</a:t>
            </a:r>
            <a:endParaRPr lang="en-US" sz="1800" dirty="0">
              <a:latin typeface="Courier New" pitchFamily="49" charset="0"/>
              <a:cs typeface="Courier New" pitchFamily="49" charset="0"/>
            </a:endParaRPr>
          </a:p>
        </p:txBody>
      </p:sp>
    </p:spTree>
    <p:extLst>
      <p:ext uri="{BB962C8B-B14F-4D97-AF65-F5344CB8AC3E}">
        <p14:creationId xmlns:p14="http://schemas.microsoft.com/office/powerpoint/2010/main" val="251002418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9713" y="228600"/>
            <a:ext cx="8621712" cy="6477000"/>
          </a:xfrm>
          <a:ln>
            <a:noFill/>
          </a:ln>
        </p:spPr>
        <p:txBody>
          <a:bodyPr/>
          <a:lstStyle/>
          <a:p>
            <a:pPr marL="0" indent="0">
              <a:buNone/>
            </a:pPr>
            <a:r>
              <a:rPr lang="en-US" sz="1800" b="1" dirty="0" err="1">
                <a:latin typeface="Courier New" pitchFamily="49" charset="0"/>
                <a:cs typeface="Courier New" pitchFamily="49" charset="0"/>
              </a:rPr>
              <a:t>u</a:t>
            </a:r>
            <a:r>
              <a:rPr lang="en-US" sz="1800" b="1" dirty="0" err="1" smtClean="0">
                <a:latin typeface="Courier New" pitchFamily="49" charset="0"/>
                <a:cs typeface="Courier New" pitchFamily="49" charset="0"/>
              </a:rPr>
              <a:t>i</a:t>
            </a:r>
            <a:r>
              <a:rPr lang="en-US" sz="1800" b="1" dirty="0" smtClean="0">
                <a:latin typeface="Courier New" pitchFamily="49" charset="0"/>
                <a:cs typeface="Courier New" pitchFamily="49" charset="0"/>
              </a:rPr>
              <a:t> </a:t>
            </a:r>
            <a:r>
              <a:rPr lang="en-US" sz="1800" dirty="0" smtClean="0">
                <a:latin typeface="Courier New" pitchFamily="49" charset="0"/>
                <a:cs typeface="Courier New" pitchFamily="49" charset="0"/>
              </a:rPr>
              <a:t>&lt;- </a:t>
            </a:r>
            <a:r>
              <a:rPr lang="en-US" sz="1800" dirty="0" err="1">
                <a:solidFill>
                  <a:srgbClr val="FF0000"/>
                </a:solidFill>
                <a:latin typeface="Courier New" pitchFamily="49" charset="0"/>
                <a:cs typeface="Courier New" pitchFamily="49" charset="0"/>
              </a:rPr>
              <a:t>fluidPage</a:t>
            </a:r>
            <a:r>
              <a:rPr lang="en-US" sz="1800" dirty="0">
                <a:latin typeface="Courier New" pitchFamily="49" charset="0"/>
                <a:cs typeface="Courier New" pitchFamily="49" charset="0"/>
              </a:rPr>
              <a:t>(</a:t>
            </a:r>
          </a:p>
          <a:p>
            <a:pPr marL="0" indent="0">
              <a:buNone/>
            </a:pPr>
            <a:r>
              <a:rPr lang="en-US" sz="1800" dirty="0">
                <a:solidFill>
                  <a:schemeClr val="bg1"/>
                </a:solidFill>
                <a:latin typeface="Courier New" pitchFamily="49" charset="0"/>
                <a:cs typeface="Courier New" pitchFamily="49" charset="0"/>
              </a:rPr>
              <a:t>  </a:t>
            </a:r>
            <a:r>
              <a:rPr lang="en-US" sz="1800" dirty="0" err="1">
                <a:solidFill>
                  <a:schemeClr val="bg1"/>
                </a:solidFill>
                <a:latin typeface="Courier New" pitchFamily="49" charset="0"/>
                <a:cs typeface="Courier New" pitchFamily="49" charset="0"/>
              </a:rPr>
              <a:t>titlePanel</a:t>
            </a:r>
            <a:r>
              <a:rPr lang="en-US" sz="1800" dirty="0">
                <a:solidFill>
                  <a:schemeClr val="bg1"/>
                </a:solidFill>
                <a:latin typeface="Courier New" pitchFamily="49" charset="0"/>
                <a:cs typeface="Courier New" pitchFamily="49" charset="0"/>
              </a:rPr>
              <a:t>("Workshop - Example 1 – Basic  Histogram"),</a:t>
            </a:r>
          </a:p>
          <a:p>
            <a:pPr marL="0" indent="0">
              <a:buNone/>
            </a:pPr>
            <a:r>
              <a:rPr lang="en-US" sz="1800" dirty="0">
                <a:solidFill>
                  <a:schemeClr val="bg1"/>
                </a:solidFill>
                <a:latin typeface="Courier New" pitchFamily="49" charset="0"/>
                <a:cs typeface="Courier New" pitchFamily="49" charset="0"/>
              </a:rPr>
              <a:t>  </a:t>
            </a:r>
            <a:r>
              <a:rPr lang="en-US" sz="1800" dirty="0" err="1">
                <a:solidFill>
                  <a:schemeClr val="bg1"/>
                </a:solidFill>
                <a:latin typeface="Courier New" pitchFamily="49" charset="0"/>
                <a:cs typeface="Courier New" pitchFamily="49" charset="0"/>
              </a:rPr>
              <a:t>sidebarLayout</a:t>
            </a:r>
            <a:r>
              <a:rPr lang="en-US" sz="1800" dirty="0">
                <a:solidFill>
                  <a:schemeClr val="bg1"/>
                </a:solidFill>
                <a:latin typeface="Courier New" pitchFamily="49" charset="0"/>
                <a:cs typeface="Courier New" pitchFamily="49" charset="0"/>
              </a:rPr>
              <a:t>(</a:t>
            </a:r>
          </a:p>
          <a:p>
            <a:pPr marL="0" indent="0">
              <a:buNone/>
            </a:pPr>
            <a:r>
              <a:rPr lang="en-US" sz="1800" dirty="0">
                <a:solidFill>
                  <a:schemeClr val="bg1"/>
                </a:solidFill>
                <a:latin typeface="Courier New" pitchFamily="49" charset="0"/>
                <a:cs typeface="Courier New" pitchFamily="49" charset="0"/>
              </a:rPr>
              <a:t>  </a:t>
            </a:r>
            <a:r>
              <a:rPr lang="en-US" sz="1800" dirty="0" smtClean="0">
                <a:solidFill>
                  <a:schemeClr val="bg1"/>
                </a:solidFill>
                <a:latin typeface="Courier New" pitchFamily="49" charset="0"/>
                <a:cs typeface="Courier New" pitchFamily="49" charset="0"/>
              </a:rPr>
              <a:t>  </a:t>
            </a:r>
            <a:r>
              <a:rPr lang="en-US" sz="1800" dirty="0" err="1" smtClean="0">
                <a:solidFill>
                  <a:schemeClr val="bg1"/>
                </a:solidFill>
                <a:latin typeface="Courier New" pitchFamily="49" charset="0"/>
                <a:cs typeface="Courier New" pitchFamily="49" charset="0"/>
              </a:rPr>
              <a:t>sidebarPanel</a:t>
            </a:r>
            <a:r>
              <a:rPr lang="en-US" sz="1800" dirty="0">
                <a:solidFill>
                  <a:schemeClr val="bg1"/>
                </a:solidFill>
                <a:latin typeface="Courier New" pitchFamily="49" charset="0"/>
                <a:cs typeface="Courier New" pitchFamily="49" charset="0"/>
              </a:rPr>
              <a:t>(</a:t>
            </a:r>
          </a:p>
          <a:p>
            <a:pPr marL="0" indent="0">
              <a:buNone/>
            </a:pPr>
            <a:r>
              <a:rPr lang="en-US" sz="1800" dirty="0">
                <a:solidFill>
                  <a:schemeClr val="bg1"/>
                </a:solidFill>
                <a:latin typeface="Courier New" pitchFamily="49" charset="0"/>
                <a:cs typeface="Courier New" pitchFamily="49" charset="0"/>
              </a:rPr>
              <a:t>      </a:t>
            </a:r>
            <a:r>
              <a:rPr lang="en-US" sz="1800" dirty="0" smtClean="0">
                <a:solidFill>
                  <a:schemeClr val="bg1"/>
                </a:solidFill>
                <a:latin typeface="Courier New" pitchFamily="49" charset="0"/>
                <a:cs typeface="Courier New" pitchFamily="49" charset="0"/>
              </a:rPr>
              <a:t> </a:t>
            </a:r>
            <a:r>
              <a:rPr lang="en-US" sz="1800" dirty="0" err="1" smtClean="0">
                <a:solidFill>
                  <a:schemeClr val="bg1"/>
                </a:solidFill>
                <a:latin typeface="Courier New" pitchFamily="49" charset="0"/>
                <a:cs typeface="Courier New" pitchFamily="49" charset="0"/>
              </a:rPr>
              <a:t>numericInput</a:t>
            </a:r>
            <a:r>
              <a:rPr lang="en-US" sz="1800" dirty="0" smtClean="0">
                <a:solidFill>
                  <a:schemeClr val="bg1"/>
                </a:solidFill>
                <a:latin typeface="Courier New" pitchFamily="49" charset="0"/>
                <a:cs typeface="Courier New" pitchFamily="49" charset="0"/>
              </a:rPr>
              <a:t>(</a:t>
            </a:r>
            <a:r>
              <a:rPr lang="en-US" sz="1800" dirty="0" err="1" smtClean="0">
                <a:solidFill>
                  <a:schemeClr val="bg1"/>
                </a:solidFill>
                <a:latin typeface="Courier New" pitchFamily="49" charset="0"/>
                <a:cs typeface="Courier New" pitchFamily="49" charset="0"/>
              </a:rPr>
              <a:t>inputId</a:t>
            </a:r>
            <a:r>
              <a:rPr lang="en-US" sz="1800" dirty="0">
                <a:solidFill>
                  <a:schemeClr val="bg1"/>
                </a:solidFill>
                <a:latin typeface="Courier New" pitchFamily="49" charset="0"/>
                <a:cs typeface="Courier New" pitchFamily="49" charset="0"/>
              </a:rPr>
              <a:t>="n</a:t>
            </a:r>
            <a:r>
              <a:rPr lang="en-US" sz="1800" dirty="0" smtClean="0">
                <a:solidFill>
                  <a:schemeClr val="bg1"/>
                </a:solidFill>
                <a:latin typeface="Courier New" pitchFamily="49" charset="0"/>
                <a:cs typeface="Courier New" pitchFamily="49" charset="0"/>
              </a:rPr>
              <a:t>",</a:t>
            </a:r>
          </a:p>
          <a:p>
            <a:pPr marL="0" indent="0">
              <a:buNone/>
            </a:pPr>
            <a:r>
              <a:rPr lang="en-US" sz="1800" dirty="0">
                <a:solidFill>
                  <a:schemeClr val="bg1"/>
                </a:solidFill>
                <a:latin typeface="Courier New" pitchFamily="49" charset="0"/>
                <a:cs typeface="Courier New" pitchFamily="49" charset="0"/>
              </a:rPr>
              <a:t> </a:t>
            </a:r>
            <a:r>
              <a:rPr lang="en-US" sz="1800" dirty="0" smtClean="0">
                <a:solidFill>
                  <a:schemeClr val="bg1"/>
                </a:solidFill>
                <a:latin typeface="Courier New" pitchFamily="49" charset="0"/>
                <a:cs typeface="Courier New" pitchFamily="49" charset="0"/>
              </a:rPr>
              <a:t>                   label</a:t>
            </a:r>
            <a:r>
              <a:rPr lang="en-US" sz="1800" dirty="0">
                <a:solidFill>
                  <a:schemeClr val="bg1"/>
                </a:solidFill>
                <a:latin typeface="Courier New" pitchFamily="49" charset="0"/>
                <a:cs typeface="Courier New" pitchFamily="49" charset="0"/>
              </a:rPr>
              <a:t>="Number of observations</a:t>
            </a:r>
            <a:r>
              <a:rPr lang="en-US" sz="1800" dirty="0" smtClean="0">
                <a:solidFill>
                  <a:schemeClr val="bg1"/>
                </a:solidFill>
                <a:latin typeface="Courier New" pitchFamily="49" charset="0"/>
                <a:cs typeface="Courier New" pitchFamily="49" charset="0"/>
              </a:rPr>
              <a:t>",</a:t>
            </a:r>
            <a:br>
              <a:rPr lang="en-US" sz="1800" dirty="0" smtClean="0">
                <a:solidFill>
                  <a:schemeClr val="bg1"/>
                </a:solidFill>
                <a:latin typeface="Courier New" pitchFamily="49" charset="0"/>
                <a:cs typeface="Courier New" pitchFamily="49" charset="0"/>
              </a:rPr>
            </a:br>
            <a:r>
              <a:rPr lang="en-US" sz="1800" dirty="0" smtClean="0">
                <a:solidFill>
                  <a:schemeClr val="bg1"/>
                </a:solidFill>
                <a:latin typeface="Courier New" pitchFamily="49" charset="0"/>
                <a:cs typeface="Courier New" pitchFamily="49" charset="0"/>
              </a:rPr>
              <a:t>                    value=1000) ),  </a:t>
            </a:r>
            <a:endParaRPr lang="en-US" sz="1800" dirty="0">
              <a:solidFill>
                <a:schemeClr val="bg1"/>
              </a:solidFill>
              <a:latin typeface="Courier New" pitchFamily="49" charset="0"/>
              <a:cs typeface="Courier New" pitchFamily="49" charset="0"/>
            </a:endParaRPr>
          </a:p>
          <a:p>
            <a:pPr marL="0" indent="0">
              <a:buNone/>
            </a:pPr>
            <a:r>
              <a:rPr lang="en-US" sz="1800" dirty="0">
                <a:solidFill>
                  <a:schemeClr val="bg1"/>
                </a:solidFill>
                <a:latin typeface="Courier New" pitchFamily="49" charset="0"/>
                <a:cs typeface="Courier New" pitchFamily="49" charset="0"/>
              </a:rPr>
              <a:t>       </a:t>
            </a:r>
            <a:r>
              <a:rPr lang="en-US" sz="1800" dirty="0" err="1">
                <a:solidFill>
                  <a:schemeClr val="bg1"/>
                </a:solidFill>
                <a:latin typeface="Courier New" pitchFamily="49" charset="0"/>
                <a:cs typeface="Courier New" pitchFamily="49" charset="0"/>
              </a:rPr>
              <a:t>mainPanel</a:t>
            </a:r>
            <a:r>
              <a:rPr lang="en-US" sz="1800" dirty="0">
                <a:solidFill>
                  <a:schemeClr val="bg1"/>
                </a:solidFill>
                <a:latin typeface="Courier New" pitchFamily="49" charset="0"/>
                <a:cs typeface="Courier New" pitchFamily="49" charset="0"/>
              </a:rPr>
              <a:t>(</a:t>
            </a:r>
            <a:r>
              <a:rPr lang="en-US" sz="1800" dirty="0" err="1">
                <a:solidFill>
                  <a:schemeClr val="bg1"/>
                </a:solidFill>
                <a:latin typeface="Courier New" pitchFamily="49" charset="0"/>
                <a:cs typeface="Courier New" pitchFamily="49" charset="0"/>
              </a:rPr>
              <a:t>plotOutput</a:t>
            </a:r>
            <a:r>
              <a:rPr lang="en-US" sz="1800" dirty="0">
                <a:solidFill>
                  <a:schemeClr val="bg1"/>
                </a:solidFill>
                <a:latin typeface="Courier New" pitchFamily="49" charset="0"/>
                <a:cs typeface="Courier New" pitchFamily="49" charset="0"/>
              </a:rPr>
              <a:t>("plot"))</a:t>
            </a:r>
          </a:p>
          <a:p>
            <a:pPr marL="0" indent="0">
              <a:buNone/>
            </a:pPr>
            <a:r>
              <a:rPr lang="en-US" sz="1800" dirty="0">
                <a:solidFill>
                  <a:schemeClr val="bg1"/>
                </a:solidFill>
                <a:latin typeface="Courier New" pitchFamily="49" charset="0"/>
                <a:cs typeface="Courier New" pitchFamily="49" charset="0"/>
              </a:rPr>
              <a:t>  )</a:t>
            </a:r>
          </a:p>
          <a:p>
            <a:pPr marL="0" indent="0">
              <a:buNone/>
            </a:pPr>
            <a:r>
              <a:rPr lang="en-US" sz="1800" dirty="0" smtClean="0">
                <a:latin typeface="Courier New" pitchFamily="49" charset="0"/>
                <a:cs typeface="Courier New" pitchFamily="49" charset="0"/>
              </a:rPr>
              <a:t>)</a:t>
            </a:r>
          </a:p>
          <a:p>
            <a:pPr marL="0" indent="0">
              <a:buNone/>
            </a:pPr>
            <a:endParaRPr lang="en-US" sz="1800" dirty="0">
              <a:latin typeface="Courier New" pitchFamily="49" charset="0"/>
              <a:cs typeface="Courier New" pitchFamily="49" charset="0"/>
            </a:endParaRPr>
          </a:p>
          <a:p>
            <a:pPr marL="0" indent="0">
              <a:buNone/>
            </a:pPr>
            <a:r>
              <a:rPr lang="en-US" sz="1800" b="1" dirty="0" smtClean="0">
                <a:latin typeface="Courier New" pitchFamily="49" charset="0"/>
                <a:cs typeface="Courier New" pitchFamily="49" charset="0"/>
              </a:rPr>
              <a:t>server </a:t>
            </a:r>
            <a:r>
              <a:rPr lang="en-US" sz="1800" dirty="0" smtClean="0">
                <a:latin typeface="Courier New" pitchFamily="49" charset="0"/>
                <a:cs typeface="Courier New" pitchFamily="49" charset="0"/>
              </a:rPr>
              <a:t>&lt;- function(input</a:t>
            </a:r>
            <a:r>
              <a:rPr lang="en-US" sz="1800" dirty="0">
                <a:latin typeface="Courier New" pitchFamily="49" charset="0"/>
                <a:cs typeface="Courier New" pitchFamily="49" charset="0"/>
              </a:rPr>
              <a:t>, output) {</a:t>
            </a:r>
          </a:p>
          <a:p>
            <a:pPr marL="0" indent="0">
              <a:buNone/>
            </a:pPr>
            <a:r>
              <a:rPr lang="en-US" sz="1800" dirty="0" smtClean="0">
                <a:solidFill>
                  <a:schemeClr val="bg1"/>
                </a:solidFill>
                <a:latin typeface="Courier New" pitchFamily="49" charset="0"/>
                <a:cs typeface="Courier New" pitchFamily="49" charset="0"/>
              </a:rPr>
              <a:t>   data </a:t>
            </a:r>
            <a:r>
              <a:rPr lang="en-US" sz="1800" dirty="0">
                <a:solidFill>
                  <a:schemeClr val="bg1"/>
                </a:solidFill>
                <a:latin typeface="Courier New" pitchFamily="49" charset="0"/>
                <a:cs typeface="Courier New" pitchFamily="49" charset="0"/>
              </a:rPr>
              <a:t>&lt;- reactive({</a:t>
            </a:r>
          </a:p>
          <a:p>
            <a:pPr marL="0" indent="0">
              <a:buNone/>
            </a:pPr>
            <a:r>
              <a:rPr lang="en-US" sz="1800" dirty="0">
                <a:solidFill>
                  <a:schemeClr val="bg1"/>
                </a:solidFill>
                <a:latin typeface="Courier New" pitchFamily="49" charset="0"/>
                <a:cs typeface="Courier New" pitchFamily="49" charset="0"/>
              </a:rPr>
              <a:t> </a:t>
            </a:r>
            <a:r>
              <a:rPr lang="en-US" sz="1800" dirty="0" smtClean="0">
                <a:solidFill>
                  <a:schemeClr val="bg1"/>
                </a:solidFill>
                <a:latin typeface="Courier New" pitchFamily="49" charset="0"/>
                <a:cs typeface="Courier New" pitchFamily="49" charset="0"/>
              </a:rPr>
              <a:t>                    </a:t>
            </a:r>
            <a:r>
              <a:rPr lang="en-US" sz="1800" dirty="0">
                <a:solidFill>
                  <a:schemeClr val="bg1"/>
                </a:solidFill>
                <a:latin typeface="Courier New" pitchFamily="49" charset="0"/>
                <a:cs typeface="Courier New" pitchFamily="49" charset="0"/>
              </a:rPr>
              <a:t>x &lt;- </a:t>
            </a:r>
            <a:r>
              <a:rPr lang="en-US" sz="1800" dirty="0" err="1">
                <a:solidFill>
                  <a:schemeClr val="bg1"/>
                </a:solidFill>
                <a:latin typeface="Courier New" pitchFamily="49" charset="0"/>
                <a:cs typeface="Courier New" pitchFamily="49" charset="0"/>
              </a:rPr>
              <a:t>rnorm</a:t>
            </a:r>
            <a:r>
              <a:rPr lang="en-US" sz="1800" dirty="0">
                <a:solidFill>
                  <a:schemeClr val="bg1"/>
                </a:solidFill>
                <a:latin typeface="Courier New" pitchFamily="49" charset="0"/>
                <a:cs typeface="Courier New" pitchFamily="49" charset="0"/>
              </a:rPr>
              <a:t>(</a:t>
            </a:r>
            <a:r>
              <a:rPr lang="en-US" sz="1800" dirty="0" err="1">
                <a:solidFill>
                  <a:schemeClr val="bg1"/>
                </a:solidFill>
                <a:latin typeface="Courier New" pitchFamily="49" charset="0"/>
                <a:cs typeface="Courier New" pitchFamily="49" charset="0"/>
              </a:rPr>
              <a:t>input$n</a:t>
            </a:r>
            <a:r>
              <a:rPr lang="en-US" sz="1800" dirty="0">
                <a:solidFill>
                  <a:schemeClr val="bg1"/>
                </a:solidFill>
                <a:latin typeface="Courier New" pitchFamily="49" charset="0"/>
                <a:cs typeface="Courier New" pitchFamily="49" charset="0"/>
              </a:rPr>
              <a:t>)</a:t>
            </a:r>
          </a:p>
          <a:p>
            <a:pPr marL="0" indent="0">
              <a:buNone/>
            </a:pPr>
            <a:r>
              <a:rPr lang="en-US" sz="1800" dirty="0">
                <a:solidFill>
                  <a:schemeClr val="bg1"/>
                </a:solidFill>
                <a:latin typeface="Courier New" pitchFamily="49" charset="0"/>
                <a:cs typeface="Courier New" pitchFamily="49" charset="0"/>
              </a:rPr>
              <a:t>        </a:t>
            </a:r>
            <a:r>
              <a:rPr lang="en-US" sz="1800" dirty="0" smtClean="0">
                <a:solidFill>
                  <a:schemeClr val="bg1"/>
                </a:solidFill>
                <a:latin typeface="Courier New" pitchFamily="49" charset="0"/>
                <a:cs typeface="Courier New" pitchFamily="49" charset="0"/>
              </a:rPr>
              <a:t>             x })</a:t>
            </a:r>
          </a:p>
          <a:p>
            <a:pPr marL="0" indent="0">
              <a:buNone/>
            </a:pPr>
            <a:endParaRPr lang="en-US" sz="1800" dirty="0">
              <a:solidFill>
                <a:schemeClr val="bg1"/>
              </a:solidFill>
              <a:latin typeface="Courier New" pitchFamily="49" charset="0"/>
              <a:cs typeface="Courier New" pitchFamily="49" charset="0"/>
            </a:endParaRPr>
          </a:p>
          <a:p>
            <a:pPr marL="0" indent="0">
              <a:buNone/>
            </a:pPr>
            <a:r>
              <a:rPr lang="en-US" sz="1800" dirty="0">
                <a:solidFill>
                  <a:schemeClr val="bg1"/>
                </a:solidFill>
                <a:latin typeface="Courier New" pitchFamily="49" charset="0"/>
                <a:cs typeface="Courier New" pitchFamily="49" charset="0"/>
              </a:rPr>
              <a:t> </a:t>
            </a:r>
            <a:r>
              <a:rPr lang="en-US" sz="1800" dirty="0" smtClean="0">
                <a:solidFill>
                  <a:schemeClr val="bg1"/>
                </a:solidFill>
                <a:latin typeface="Courier New" pitchFamily="49" charset="0"/>
                <a:cs typeface="Courier New" pitchFamily="49" charset="0"/>
              </a:rPr>
              <a:t>  </a:t>
            </a:r>
            <a:r>
              <a:rPr lang="en-US" sz="1800" dirty="0" err="1" smtClean="0">
                <a:solidFill>
                  <a:schemeClr val="bg1"/>
                </a:solidFill>
                <a:latin typeface="Courier New" pitchFamily="49" charset="0"/>
                <a:cs typeface="Courier New" pitchFamily="49" charset="0"/>
              </a:rPr>
              <a:t>output$plot</a:t>
            </a:r>
            <a:r>
              <a:rPr lang="en-US" sz="1800" dirty="0" smtClean="0">
                <a:solidFill>
                  <a:schemeClr val="bg1"/>
                </a:solidFill>
                <a:latin typeface="Courier New" pitchFamily="49" charset="0"/>
                <a:cs typeface="Courier New" pitchFamily="49" charset="0"/>
              </a:rPr>
              <a:t> </a:t>
            </a:r>
            <a:r>
              <a:rPr lang="en-US" sz="1800" dirty="0">
                <a:solidFill>
                  <a:schemeClr val="bg1"/>
                </a:solidFill>
                <a:latin typeface="Courier New" pitchFamily="49" charset="0"/>
                <a:cs typeface="Courier New" pitchFamily="49" charset="0"/>
              </a:rPr>
              <a:t>&lt;- </a:t>
            </a:r>
            <a:r>
              <a:rPr lang="en-US" sz="1800" dirty="0" err="1">
                <a:solidFill>
                  <a:schemeClr val="bg1"/>
                </a:solidFill>
                <a:latin typeface="Courier New" pitchFamily="49" charset="0"/>
                <a:cs typeface="Courier New" pitchFamily="49" charset="0"/>
              </a:rPr>
              <a:t>renderPlot</a:t>
            </a:r>
            <a:r>
              <a:rPr lang="en-US" sz="1800" dirty="0">
                <a:solidFill>
                  <a:schemeClr val="bg1"/>
                </a:solidFill>
                <a:latin typeface="Courier New" pitchFamily="49" charset="0"/>
                <a:cs typeface="Courier New" pitchFamily="49" charset="0"/>
              </a:rPr>
              <a:t>({</a:t>
            </a:r>
          </a:p>
          <a:p>
            <a:pPr marL="0" indent="0">
              <a:buNone/>
            </a:pPr>
            <a:r>
              <a:rPr lang="en-US" sz="1800" dirty="0">
                <a:solidFill>
                  <a:schemeClr val="bg1"/>
                </a:solidFill>
                <a:latin typeface="Courier New" pitchFamily="49" charset="0"/>
                <a:cs typeface="Courier New" pitchFamily="49" charset="0"/>
              </a:rPr>
              <a:t>         	</a:t>
            </a:r>
            <a:r>
              <a:rPr lang="en-US" sz="1800" dirty="0" smtClean="0">
                <a:solidFill>
                  <a:schemeClr val="bg1"/>
                </a:solidFill>
                <a:latin typeface="Courier New" pitchFamily="49" charset="0"/>
                <a:cs typeface="Courier New" pitchFamily="49" charset="0"/>
              </a:rPr>
              <a:t>        </a:t>
            </a:r>
            <a:r>
              <a:rPr lang="en-US" sz="1800" dirty="0" err="1" smtClean="0">
                <a:solidFill>
                  <a:schemeClr val="bg1"/>
                </a:solidFill>
                <a:latin typeface="Courier New" pitchFamily="49" charset="0"/>
                <a:cs typeface="Courier New" pitchFamily="49" charset="0"/>
              </a:rPr>
              <a:t>hist</a:t>
            </a:r>
            <a:r>
              <a:rPr lang="en-US" sz="1800" dirty="0" smtClean="0">
                <a:solidFill>
                  <a:schemeClr val="bg1"/>
                </a:solidFill>
                <a:latin typeface="Courier New" pitchFamily="49" charset="0"/>
                <a:cs typeface="Courier New" pitchFamily="49" charset="0"/>
              </a:rPr>
              <a:t>(data</a:t>
            </a:r>
            <a:r>
              <a:rPr lang="en-US" sz="1800" dirty="0">
                <a:solidFill>
                  <a:schemeClr val="bg1"/>
                </a:solidFill>
                <a:latin typeface="Courier New" pitchFamily="49" charset="0"/>
                <a:cs typeface="Courier New" pitchFamily="49" charset="0"/>
              </a:rPr>
              <a:t>(), 50</a:t>
            </a:r>
            <a:r>
              <a:rPr lang="en-US" sz="1800" dirty="0" smtClean="0">
                <a:solidFill>
                  <a:schemeClr val="bg1"/>
                </a:solidFill>
                <a:latin typeface="Courier New" pitchFamily="49" charset="0"/>
                <a:cs typeface="Courier New" pitchFamily="49" charset="0"/>
              </a:rPr>
              <a:t>, main</a:t>
            </a:r>
            <a:r>
              <a:rPr lang="en-US" sz="1800" dirty="0">
                <a:solidFill>
                  <a:schemeClr val="bg1"/>
                </a:solidFill>
                <a:latin typeface="Courier New" pitchFamily="49" charset="0"/>
                <a:cs typeface="Courier New" pitchFamily="49" charset="0"/>
              </a:rPr>
              <a:t>="",  </a:t>
            </a:r>
            <a:r>
              <a:rPr lang="en-US" sz="1800" dirty="0" err="1">
                <a:solidFill>
                  <a:schemeClr val="bg1"/>
                </a:solidFill>
                <a:latin typeface="Courier New" pitchFamily="49" charset="0"/>
                <a:cs typeface="Courier New" pitchFamily="49" charset="0"/>
              </a:rPr>
              <a:t>xlab</a:t>
            </a:r>
            <a:r>
              <a:rPr lang="en-US" sz="1800" dirty="0">
                <a:solidFill>
                  <a:schemeClr val="bg1"/>
                </a:solidFill>
                <a:latin typeface="Courier New" pitchFamily="49" charset="0"/>
                <a:cs typeface="Courier New" pitchFamily="49" charset="0"/>
              </a:rPr>
              <a:t>="x")</a:t>
            </a:r>
          </a:p>
          <a:p>
            <a:pPr marL="0" indent="0">
              <a:buNone/>
            </a:pPr>
            <a:r>
              <a:rPr lang="en-US" sz="1800" dirty="0">
                <a:solidFill>
                  <a:schemeClr val="bg1"/>
                </a:solidFill>
                <a:latin typeface="Courier New" pitchFamily="49" charset="0"/>
                <a:cs typeface="Courier New" pitchFamily="49" charset="0"/>
              </a:rPr>
              <a:t>   </a:t>
            </a:r>
            <a:r>
              <a:rPr lang="en-US" sz="1800" dirty="0" smtClean="0">
                <a:solidFill>
                  <a:schemeClr val="bg1"/>
                </a:solidFill>
                <a:latin typeface="Courier New" pitchFamily="49" charset="0"/>
                <a:cs typeface="Courier New" pitchFamily="49" charset="0"/>
              </a:rPr>
              <a:t>                })</a:t>
            </a:r>
            <a:endParaRPr lang="en-US" sz="1800" dirty="0">
              <a:solidFill>
                <a:schemeClr val="bg1"/>
              </a:solidFill>
              <a:latin typeface="Courier New" pitchFamily="49" charset="0"/>
              <a:cs typeface="Courier New" pitchFamily="49" charset="0"/>
            </a:endParaRPr>
          </a:p>
          <a:p>
            <a:pPr marL="0" indent="0">
              <a:buNone/>
            </a:pPr>
            <a:r>
              <a:rPr lang="en-US" sz="1800" dirty="0" smtClean="0">
                <a:latin typeface="Courier New" pitchFamily="49" charset="0"/>
                <a:cs typeface="Courier New" pitchFamily="49" charset="0"/>
              </a:rPr>
              <a:t>}</a:t>
            </a:r>
            <a:endParaRPr lang="en-US" sz="1800" dirty="0">
              <a:latin typeface="Courier New" pitchFamily="49" charset="0"/>
              <a:cs typeface="Courier New" pitchFamily="49" charset="0"/>
            </a:endParaRPr>
          </a:p>
        </p:txBody>
      </p:sp>
      <p:sp>
        <p:nvSpPr>
          <p:cNvPr id="2" name="TextBox 1"/>
          <p:cNvSpPr txBox="1"/>
          <p:nvPr/>
        </p:nvSpPr>
        <p:spPr>
          <a:xfrm>
            <a:off x="533401" y="838200"/>
            <a:ext cx="8001000" cy="2209800"/>
          </a:xfrm>
          <a:prstGeom prst="rect">
            <a:avLst/>
          </a:prstGeom>
          <a:solidFill>
            <a:schemeClr val="accent5">
              <a:lumMod val="20000"/>
              <a:lumOff val="80000"/>
            </a:schemeClr>
          </a:solidFill>
        </p:spPr>
        <p:txBody>
          <a:bodyPr wrap="square" rtlCol="0">
            <a:noAutofit/>
          </a:bodyPr>
          <a:lstStyle/>
          <a:p>
            <a:r>
              <a:rPr lang="en-AU" sz="2400" b="0" dirty="0" smtClean="0"/>
              <a:t>Most shiny apps use </a:t>
            </a:r>
            <a:r>
              <a:rPr lang="en-AU" sz="2400" b="0" dirty="0" err="1" smtClean="0"/>
              <a:t>fluidPage</a:t>
            </a:r>
            <a:r>
              <a:rPr lang="en-AU" sz="2400" b="0" dirty="0" smtClean="0"/>
              <a:t>():</a:t>
            </a:r>
          </a:p>
          <a:p>
            <a:r>
              <a:rPr lang="en-US" sz="2400" b="0" dirty="0" smtClean="0"/>
              <a:t>Creates a page with rows (for element alignment),</a:t>
            </a:r>
            <a:br>
              <a:rPr lang="en-US" sz="2400" b="0" dirty="0" smtClean="0"/>
            </a:br>
            <a:r>
              <a:rPr lang="en-US" sz="2400" b="0" dirty="0" smtClean="0"/>
              <a:t>which contain columns</a:t>
            </a:r>
          </a:p>
          <a:p>
            <a:endParaRPr lang="en-US" sz="2400" b="0" dirty="0" smtClean="0"/>
          </a:p>
          <a:p>
            <a:r>
              <a:rPr lang="en-US" sz="2400" b="0" dirty="0" smtClean="0"/>
              <a:t>Fluid pages adapt the size of components according to available space (browser width)</a:t>
            </a:r>
            <a:endParaRPr lang="en-AU" sz="2400" b="0" dirty="0"/>
          </a:p>
        </p:txBody>
      </p:sp>
    </p:spTree>
    <p:extLst>
      <p:ext uri="{BB962C8B-B14F-4D97-AF65-F5344CB8AC3E}">
        <p14:creationId xmlns:p14="http://schemas.microsoft.com/office/powerpoint/2010/main" val="97273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itle 1"/>
          <p:cNvSpPr>
            <a:spLocks noGrp="1"/>
          </p:cNvSpPr>
          <p:nvPr>
            <p:ph type="title"/>
          </p:nvPr>
        </p:nvSpPr>
        <p:spPr/>
        <p:txBody>
          <a:bodyPr/>
          <a:lstStyle/>
          <a:p>
            <a:r>
              <a:rPr lang="en-AU" dirty="0" err="1" smtClean="0"/>
              <a:t>knitr</a:t>
            </a:r>
            <a:r>
              <a:rPr lang="en-AU" dirty="0" smtClean="0"/>
              <a:t> and R Markdown</a:t>
            </a:r>
          </a:p>
        </p:txBody>
      </p:sp>
      <p:pic>
        <p:nvPicPr>
          <p:cNvPr id="15155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t="790" b="1291"/>
          <a:stretch>
            <a:fillRect/>
          </a:stretch>
        </p:blipFill>
        <p:spPr>
          <a:xfrm>
            <a:off x="9525" y="981075"/>
            <a:ext cx="9134475" cy="5503863"/>
          </a:xfrm>
        </p:spPr>
      </p:pic>
    </p:spTree>
    <p:extLst>
      <p:ext uri="{BB962C8B-B14F-4D97-AF65-F5344CB8AC3E}">
        <p14:creationId xmlns:p14="http://schemas.microsoft.com/office/powerpoint/2010/main" val="233548338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9713" y="228600"/>
            <a:ext cx="8621712" cy="6477000"/>
          </a:xfrm>
          <a:ln>
            <a:noFill/>
          </a:ln>
        </p:spPr>
        <p:txBody>
          <a:bodyPr/>
          <a:lstStyle/>
          <a:p>
            <a:pPr marL="0" indent="0">
              <a:buNone/>
            </a:pPr>
            <a:r>
              <a:rPr lang="en-US" sz="1800" b="1" dirty="0" err="1">
                <a:latin typeface="Courier New" pitchFamily="49" charset="0"/>
                <a:cs typeface="Courier New" pitchFamily="49" charset="0"/>
              </a:rPr>
              <a:t>u</a:t>
            </a:r>
            <a:r>
              <a:rPr lang="en-US" sz="1800" b="1" dirty="0" err="1" smtClean="0">
                <a:latin typeface="Courier New" pitchFamily="49" charset="0"/>
                <a:cs typeface="Courier New" pitchFamily="49" charset="0"/>
              </a:rPr>
              <a:t>i</a:t>
            </a:r>
            <a:r>
              <a:rPr lang="en-US" sz="1800" b="1" dirty="0" smtClean="0">
                <a:latin typeface="Courier New" pitchFamily="49" charset="0"/>
                <a:cs typeface="Courier New" pitchFamily="49" charset="0"/>
              </a:rPr>
              <a:t> </a:t>
            </a:r>
            <a:r>
              <a:rPr lang="en-US" sz="1800" dirty="0" smtClean="0">
                <a:latin typeface="Courier New" pitchFamily="49" charset="0"/>
                <a:cs typeface="Courier New" pitchFamily="49" charset="0"/>
              </a:rPr>
              <a:t>&lt;- </a:t>
            </a:r>
            <a:r>
              <a:rPr lang="en-US" sz="1800" dirty="0" err="1">
                <a:solidFill>
                  <a:srgbClr val="000000"/>
                </a:solidFill>
                <a:latin typeface="Courier New" pitchFamily="49" charset="0"/>
                <a:cs typeface="Courier New" pitchFamily="49" charset="0"/>
              </a:rPr>
              <a:t>fluidPage</a:t>
            </a:r>
            <a:r>
              <a:rPr lang="en-US" sz="1800" dirty="0">
                <a:solidFill>
                  <a:srgbClr val="000000"/>
                </a:solidFill>
                <a:latin typeface="Courier New" pitchFamily="49" charset="0"/>
                <a:cs typeface="Courier New" pitchFamily="49" charset="0"/>
              </a:rPr>
              <a:t>(</a:t>
            </a:r>
          </a:p>
          <a:p>
            <a:pPr marL="0" indent="0">
              <a:buNone/>
            </a:pP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titlePanel</a:t>
            </a:r>
            <a:r>
              <a:rPr lang="en-US" sz="1800" dirty="0">
                <a:solidFill>
                  <a:srgbClr val="000000"/>
                </a:solidFill>
                <a:latin typeface="Courier New" pitchFamily="49" charset="0"/>
                <a:cs typeface="Courier New" pitchFamily="49" charset="0"/>
              </a:rPr>
              <a:t>("Workshop - Example 1 – Basic </a:t>
            </a:r>
            <a:r>
              <a:rPr lang="en-US" sz="1800" dirty="0" smtClean="0">
                <a:solidFill>
                  <a:srgbClr val="000000"/>
                </a:solidFill>
                <a:latin typeface="Courier New" pitchFamily="49" charset="0"/>
                <a:cs typeface="Courier New" pitchFamily="49" charset="0"/>
              </a:rPr>
              <a:t>Histogram</a:t>
            </a:r>
            <a:r>
              <a:rPr lang="en-US" sz="1800" dirty="0">
                <a:solidFill>
                  <a:srgbClr val="000000"/>
                </a:solidFill>
                <a:latin typeface="Courier New" pitchFamily="49" charset="0"/>
                <a:cs typeface="Courier New" pitchFamily="49" charset="0"/>
              </a:rPr>
              <a:t>"),</a:t>
            </a:r>
          </a:p>
          <a:p>
            <a:pPr marL="0" indent="0">
              <a:buNone/>
            </a:pP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sidebarLayout</a:t>
            </a:r>
            <a:r>
              <a:rPr lang="en-US" sz="1800" dirty="0">
                <a:solidFill>
                  <a:srgbClr val="000000"/>
                </a:solidFill>
                <a:latin typeface="Courier New" pitchFamily="49" charset="0"/>
                <a:cs typeface="Courier New" pitchFamily="49" charset="0"/>
              </a:rPr>
              <a:t>(</a:t>
            </a:r>
          </a:p>
          <a:p>
            <a:pPr marL="0" indent="0">
              <a:buNone/>
            </a:pPr>
            <a:r>
              <a:rPr lang="en-US" sz="1800" dirty="0">
                <a:solidFill>
                  <a:srgbClr val="000000"/>
                </a:solidFill>
                <a:latin typeface="Courier New" pitchFamily="49" charset="0"/>
                <a:cs typeface="Courier New" pitchFamily="49" charset="0"/>
              </a:rPr>
              <a:t>  </a:t>
            </a:r>
            <a:r>
              <a:rPr lang="en-US" sz="1800" dirty="0" smtClean="0">
                <a:solidFill>
                  <a:srgbClr val="000000"/>
                </a:solidFill>
                <a:latin typeface="Courier New" pitchFamily="49" charset="0"/>
                <a:cs typeface="Courier New" pitchFamily="49" charset="0"/>
              </a:rPr>
              <a:t>  </a:t>
            </a:r>
            <a:r>
              <a:rPr lang="en-US" sz="1800" dirty="0" err="1" smtClean="0">
                <a:solidFill>
                  <a:srgbClr val="000000"/>
                </a:solidFill>
                <a:latin typeface="Courier New" pitchFamily="49" charset="0"/>
                <a:cs typeface="Courier New" pitchFamily="49" charset="0"/>
              </a:rPr>
              <a:t>sidebarPanel</a:t>
            </a:r>
            <a:r>
              <a:rPr lang="en-US" sz="1800" dirty="0">
                <a:solidFill>
                  <a:srgbClr val="000000"/>
                </a:solidFill>
                <a:latin typeface="Courier New" pitchFamily="49" charset="0"/>
                <a:cs typeface="Courier New" pitchFamily="49" charset="0"/>
              </a:rPr>
              <a:t>(</a:t>
            </a:r>
          </a:p>
          <a:p>
            <a:pPr marL="0" indent="0">
              <a:buNone/>
            </a:pPr>
            <a:r>
              <a:rPr lang="en-US" sz="1800" dirty="0">
                <a:solidFill>
                  <a:srgbClr val="000000"/>
                </a:solidFill>
                <a:latin typeface="Courier New" pitchFamily="49" charset="0"/>
                <a:cs typeface="Courier New" pitchFamily="49" charset="0"/>
              </a:rPr>
              <a:t>      </a:t>
            </a:r>
            <a:r>
              <a:rPr lang="en-US" sz="1800" dirty="0" smtClean="0">
                <a:solidFill>
                  <a:srgbClr val="000000"/>
                </a:solidFill>
                <a:latin typeface="Courier New" pitchFamily="49" charset="0"/>
                <a:cs typeface="Courier New" pitchFamily="49" charset="0"/>
              </a:rPr>
              <a:t> </a:t>
            </a:r>
            <a:r>
              <a:rPr lang="en-US" sz="1800" dirty="0" err="1" smtClean="0">
                <a:solidFill>
                  <a:srgbClr val="000000"/>
                </a:solidFill>
                <a:latin typeface="Courier New" pitchFamily="49" charset="0"/>
                <a:cs typeface="Courier New" pitchFamily="49" charset="0"/>
              </a:rPr>
              <a:t>numericInput</a:t>
            </a:r>
            <a:r>
              <a:rPr lang="en-US" sz="1800" dirty="0" smtClean="0">
                <a:solidFill>
                  <a:srgbClr val="000000"/>
                </a:solidFill>
                <a:latin typeface="Courier New" pitchFamily="49" charset="0"/>
                <a:cs typeface="Courier New" pitchFamily="49" charset="0"/>
              </a:rPr>
              <a:t>(</a:t>
            </a:r>
            <a:r>
              <a:rPr lang="en-US" sz="1800" dirty="0" err="1" smtClean="0">
                <a:solidFill>
                  <a:srgbClr val="000000"/>
                </a:solidFill>
                <a:latin typeface="Courier New" pitchFamily="49" charset="0"/>
                <a:cs typeface="Courier New" pitchFamily="49" charset="0"/>
              </a:rPr>
              <a:t>inputId</a:t>
            </a:r>
            <a:r>
              <a:rPr lang="en-US" sz="1800" dirty="0">
                <a:solidFill>
                  <a:srgbClr val="000000"/>
                </a:solidFill>
                <a:latin typeface="Courier New" pitchFamily="49" charset="0"/>
                <a:cs typeface="Courier New" pitchFamily="49" charset="0"/>
              </a:rPr>
              <a:t>="n</a:t>
            </a:r>
            <a:r>
              <a:rPr lang="en-US" sz="1800" dirty="0" smtClean="0">
                <a:solidFill>
                  <a:srgbClr val="000000"/>
                </a:solidFill>
                <a:latin typeface="Courier New" pitchFamily="49" charset="0"/>
                <a:cs typeface="Courier New" pitchFamily="49" charset="0"/>
              </a:rPr>
              <a:t>",</a:t>
            </a:r>
          </a:p>
          <a:p>
            <a:pPr marL="0" indent="0">
              <a:buNone/>
            </a:pPr>
            <a:r>
              <a:rPr lang="en-US" sz="1800" dirty="0">
                <a:solidFill>
                  <a:srgbClr val="000000"/>
                </a:solidFill>
                <a:latin typeface="Courier New" pitchFamily="49" charset="0"/>
                <a:cs typeface="Courier New" pitchFamily="49" charset="0"/>
              </a:rPr>
              <a:t> </a:t>
            </a:r>
            <a:r>
              <a:rPr lang="en-US" sz="1800" dirty="0" smtClean="0">
                <a:solidFill>
                  <a:srgbClr val="000000"/>
                </a:solidFill>
                <a:latin typeface="Courier New" pitchFamily="49" charset="0"/>
                <a:cs typeface="Courier New" pitchFamily="49" charset="0"/>
              </a:rPr>
              <a:t>                   label</a:t>
            </a:r>
            <a:r>
              <a:rPr lang="en-US" sz="1800" dirty="0">
                <a:solidFill>
                  <a:srgbClr val="000000"/>
                </a:solidFill>
                <a:latin typeface="Courier New" pitchFamily="49" charset="0"/>
                <a:cs typeface="Courier New" pitchFamily="49" charset="0"/>
              </a:rPr>
              <a:t>="Number of observations</a:t>
            </a:r>
            <a:r>
              <a:rPr lang="en-US" sz="1800" dirty="0" smtClean="0">
                <a:solidFill>
                  <a:srgbClr val="000000"/>
                </a:solidFill>
                <a:latin typeface="Courier New" pitchFamily="49" charset="0"/>
                <a:cs typeface="Courier New" pitchFamily="49" charset="0"/>
              </a:rPr>
              <a:t>",</a:t>
            </a:r>
            <a:br>
              <a:rPr lang="en-US" sz="1800" dirty="0" smtClean="0">
                <a:solidFill>
                  <a:srgbClr val="000000"/>
                </a:solidFill>
                <a:latin typeface="Courier New" pitchFamily="49" charset="0"/>
                <a:cs typeface="Courier New" pitchFamily="49" charset="0"/>
              </a:rPr>
            </a:br>
            <a:r>
              <a:rPr lang="en-US" sz="1800" dirty="0" smtClean="0">
                <a:solidFill>
                  <a:srgbClr val="000000"/>
                </a:solidFill>
                <a:latin typeface="Courier New" pitchFamily="49" charset="0"/>
                <a:cs typeface="Courier New" pitchFamily="49" charset="0"/>
              </a:rPr>
              <a:t>                    value=1000) ),  </a:t>
            </a:r>
            <a:endParaRPr lang="en-US" sz="1800" dirty="0">
              <a:solidFill>
                <a:srgbClr val="000000"/>
              </a:solidFill>
              <a:latin typeface="Courier New" pitchFamily="49" charset="0"/>
              <a:cs typeface="Courier New" pitchFamily="49" charset="0"/>
            </a:endParaRPr>
          </a:p>
          <a:p>
            <a:pPr marL="0" indent="0">
              <a:buNone/>
            </a:pP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mainPanel</a:t>
            </a:r>
            <a:r>
              <a:rPr lang="en-US" sz="1800" dirty="0">
                <a:solidFill>
                  <a:srgbClr val="000000"/>
                </a:solidFill>
                <a:latin typeface="Courier New" pitchFamily="49" charset="0"/>
                <a:cs typeface="Courier New" pitchFamily="49" charset="0"/>
              </a:rPr>
              <a:t>(</a:t>
            </a:r>
            <a:r>
              <a:rPr lang="en-US" sz="1800" dirty="0" err="1">
                <a:solidFill>
                  <a:srgbClr val="000000"/>
                </a:solidFill>
                <a:latin typeface="Courier New" pitchFamily="49" charset="0"/>
                <a:cs typeface="Courier New" pitchFamily="49" charset="0"/>
              </a:rPr>
              <a:t>plotOutput</a:t>
            </a:r>
            <a:r>
              <a:rPr lang="en-US" sz="1800" dirty="0">
                <a:solidFill>
                  <a:srgbClr val="000000"/>
                </a:solidFill>
                <a:latin typeface="Courier New" pitchFamily="49" charset="0"/>
                <a:cs typeface="Courier New" pitchFamily="49" charset="0"/>
              </a:rPr>
              <a:t>("plot"))</a:t>
            </a:r>
          </a:p>
          <a:p>
            <a:pPr marL="0" indent="0">
              <a:buNone/>
            </a:pPr>
            <a:r>
              <a:rPr lang="en-US" sz="1800" dirty="0">
                <a:solidFill>
                  <a:srgbClr val="000000"/>
                </a:solidFill>
                <a:latin typeface="Courier New" pitchFamily="49" charset="0"/>
                <a:cs typeface="Courier New" pitchFamily="49" charset="0"/>
              </a:rPr>
              <a:t>  )</a:t>
            </a:r>
          </a:p>
          <a:p>
            <a:pPr marL="0" indent="0">
              <a:buNone/>
            </a:pPr>
            <a:r>
              <a:rPr lang="en-US" sz="1800" dirty="0" smtClean="0">
                <a:latin typeface="Courier New" pitchFamily="49" charset="0"/>
                <a:cs typeface="Courier New" pitchFamily="49" charset="0"/>
              </a:rPr>
              <a:t>)</a:t>
            </a:r>
          </a:p>
          <a:p>
            <a:pPr marL="0" indent="0">
              <a:buNone/>
            </a:pPr>
            <a:endParaRPr lang="en-US" sz="1800" dirty="0">
              <a:latin typeface="Courier New" pitchFamily="49" charset="0"/>
              <a:cs typeface="Courier New" pitchFamily="49" charset="0"/>
            </a:endParaRPr>
          </a:p>
          <a:p>
            <a:pPr marL="0" indent="0">
              <a:buNone/>
            </a:pPr>
            <a:r>
              <a:rPr lang="en-US" sz="1800" b="1" dirty="0" smtClean="0">
                <a:latin typeface="Courier New" pitchFamily="49" charset="0"/>
                <a:cs typeface="Courier New" pitchFamily="49" charset="0"/>
              </a:rPr>
              <a:t>server </a:t>
            </a:r>
            <a:r>
              <a:rPr lang="en-US" sz="1800" dirty="0" smtClean="0">
                <a:latin typeface="Courier New" pitchFamily="49" charset="0"/>
                <a:cs typeface="Courier New" pitchFamily="49" charset="0"/>
              </a:rPr>
              <a:t>&lt;- function(input</a:t>
            </a:r>
            <a:r>
              <a:rPr lang="en-US" sz="1800" dirty="0">
                <a:latin typeface="Courier New" pitchFamily="49" charset="0"/>
                <a:cs typeface="Courier New" pitchFamily="49" charset="0"/>
              </a:rPr>
              <a:t>, output) {</a:t>
            </a:r>
          </a:p>
          <a:p>
            <a:pPr marL="0" indent="0">
              <a:buNone/>
            </a:pPr>
            <a:r>
              <a:rPr lang="en-US" sz="1800" dirty="0" smtClean="0">
                <a:solidFill>
                  <a:schemeClr val="bg1"/>
                </a:solidFill>
                <a:latin typeface="Courier New" pitchFamily="49" charset="0"/>
                <a:cs typeface="Courier New" pitchFamily="49" charset="0"/>
              </a:rPr>
              <a:t>   </a:t>
            </a:r>
            <a:r>
              <a:rPr lang="en-US" sz="1800" dirty="0" smtClean="0">
                <a:solidFill>
                  <a:srgbClr val="000000"/>
                </a:solidFill>
                <a:latin typeface="Courier New" pitchFamily="49" charset="0"/>
                <a:cs typeface="Courier New" pitchFamily="49" charset="0"/>
              </a:rPr>
              <a:t>data </a:t>
            </a:r>
            <a:r>
              <a:rPr lang="en-US" sz="1800" dirty="0">
                <a:solidFill>
                  <a:srgbClr val="000000"/>
                </a:solidFill>
                <a:latin typeface="Courier New" pitchFamily="49" charset="0"/>
                <a:cs typeface="Courier New" pitchFamily="49" charset="0"/>
              </a:rPr>
              <a:t>&lt;- reactive({</a:t>
            </a:r>
          </a:p>
          <a:p>
            <a:pPr marL="0" indent="0">
              <a:buNone/>
            </a:pPr>
            <a:r>
              <a:rPr lang="en-US" sz="1800" dirty="0">
                <a:solidFill>
                  <a:srgbClr val="000000"/>
                </a:solidFill>
                <a:latin typeface="Courier New" pitchFamily="49" charset="0"/>
                <a:cs typeface="Courier New" pitchFamily="49" charset="0"/>
              </a:rPr>
              <a:t> </a:t>
            </a:r>
            <a:r>
              <a:rPr lang="en-US" sz="1800" dirty="0" smtClean="0">
                <a:solidFill>
                  <a:srgbClr val="000000"/>
                </a:solidFill>
                <a:latin typeface="Courier New" pitchFamily="49" charset="0"/>
                <a:cs typeface="Courier New" pitchFamily="49" charset="0"/>
              </a:rPr>
              <a:t>                    </a:t>
            </a:r>
            <a:r>
              <a:rPr lang="en-US" sz="1800" dirty="0">
                <a:solidFill>
                  <a:srgbClr val="000000"/>
                </a:solidFill>
                <a:latin typeface="Courier New" pitchFamily="49" charset="0"/>
                <a:cs typeface="Courier New" pitchFamily="49" charset="0"/>
              </a:rPr>
              <a:t>x &lt;- </a:t>
            </a:r>
            <a:r>
              <a:rPr lang="en-US" sz="1800" dirty="0" err="1">
                <a:solidFill>
                  <a:srgbClr val="000000"/>
                </a:solidFill>
                <a:latin typeface="Courier New" pitchFamily="49" charset="0"/>
                <a:cs typeface="Courier New" pitchFamily="49" charset="0"/>
              </a:rPr>
              <a:t>rnorm</a:t>
            </a:r>
            <a:r>
              <a:rPr lang="en-US" sz="1800" dirty="0">
                <a:solidFill>
                  <a:srgbClr val="000000"/>
                </a:solidFill>
                <a:latin typeface="Courier New" pitchFamily="49" charset="0"/>
                <a:cs typeface="Courier New" pitchFamily="49" charset="0"/>
              </a:rPr>
              <a:t>(</a:t>
            </a:r>
            <a:r>
              <a:rPr lang="en-US" sz="1800" dirty="0" err="1">
                <a:solidFill>
                  <a:srgbClr val="000000"/>
                </a:solidFill>
                <a:latin typeface="Courier New" pitchFamily="49" charset="0"/>
                <a:cs typeface="Courier New" pitchFamily="49" charset="0"/>
              </a:rPr>
              <a:t>input$n</a:t>
            </a:r>
            <a:r>
              <a:rPr lang="en-US" sz="1800" dirty="0">
                <a:solidFill>
                  <a:srgbClr val="000000"/>
                </a:solidFill>
                <a:latin typeface="Courier New" pitchFamily="49" charset="0"/>
                <a:cs typeface="Courier New" pitchFamily="49" charset="0"/>
              </a:rPr>
              <a:t>)</a:t>
            </a:r>
          </a:p>
          <a:p>
            <a:pPr marL="0" indent="0">
              <a:buNone/>
            </a:pPr>
            <a:r>
              <a:rPr lang="en-US" sz="1800" dirty="0">
                <a:solidFill>
                  <a:srgbClr val="000000"/>
                </a:solidFill>
                <a:latin typeface="Courier New" pitchFamily="49" charset="0"/>
                <a:cs typeface="Courier New" pitchFamily="49" charset="0"/>
              </a:rPr>
              <a:t>        </a:t>
            </a:r>
            <a:r>
              <a:rPr lang="en-US" sz="1800" dirty="0" smtClean="0">
                <a:solidFill>
                  <a:srgbClr val="000000"/>
                </a:solidFill>
                <a:latin typeface="Courier New" pitchFamily="49" charset="0"/>
                <a:cs typeface="Courier New" pitchFamily="49" charset="0"/>
              </a:rPr>
              <a:t>             x })</a:t>
            </a:r>
          </a:p>
          <a:p>
            <a:pPr marL="0" indent="0">
              <a:buNone/>
            </a:pPr>
            <a:endParaRPr lang="en-US" sz="1800" dirty="0">
              <a:solidFill>
                <a:srgbClr val="000000"/>
              </a:solidFill>
              <a:latin typeface="Courier New" pitchFamily="49" charset="0"/>
              <a:cs typeface="Courier New" pitchFamily="49" charset="0"/>
            </a:endParaRPr>
          </a:p>
          <a:p>
            <a:pPr marL="0" indent="0">
              <a:buNone/>
            </a:pPr>
            <a:r>
              <a:rPr lang="en-US" sz="1800" dirty="0">
                <a:solidFill>
                  <a:srgbClr val="000000"/>
                </a:solidFill>
                <a:latin typeface="Courier New" pitchFamily="49" charset="0"/>
                <a:cs typeface="Courier New" pitchFamily="49" charset="0"/>
              </a:rPr>
              <a:t> </a:t>
            </a:r>
            <a:r>
              <a:rPr lang="en-US" sz="1800" dirty="0" smtClean="0">
                <a:solidFill>
                  <a:srgbClr val="000000"/>
                </a:solidFill>
                <a:latin typeface="Courier New" pitchFamily="49" charset="0"/>
                <a:cs typeface="Courier New" pitchFamily="49" charset="0"/>
              </a:rPr>
              <a:t>  </a:t>
            </a:r>
            <a:r>
              <a:rPr lang="en-US" sz="1800" dirty="0" err="1" smtClean="0">
                <a:solidFill>
                  <a:srgbClr val="000000"/>
                </a:solidFill>
                <a:latin typeface="Courier New" pitchFamily="49" charset="0"/>
                <a:cs typeface="Courier New" pitchFamily="49" charset="0"/>
              </a:rPr>
              <a:t>output$plot</a:t>
            </a:r>
            <a:r>
              <a:rPr lang="en-US" sz="1800" dirty="0" smtClean="0">
                <a:solidFill>
                  <a:srgbClr val="000000"/>
                </a:solidFill>
                <a:latin typeface="Courier New" pitchFamily="49" charset="0"/>
                <a:cs typeface="Courier New" pitchFamily="49" charset="0"/>
              </a:rPr>
              <a:t> </a:t>
            </a:r>
            <a:r>
              <a:rPr lang="en-US" sz="1800" dirty="0">
                <a:solidFill>
                  <a:srgbClr val="000000"/>
                </a:solidFill>
                <a:latin typeface="Courier New" pitchFamily="49" charset="0"/>
                <a:cs typeface="Courier New" pitchFamily="49" charset="0"/>
              </a:rPr>
              <a:t>&lt;- </a:t>
            </a:r>
            <a:r>
              <a:rPr lang="en-US" sz="1800" dirty="0" err="1">
                <a:solidFill>
                  <a:srgbClr val="000000"/>
                </a:solidFill>
                <a:latin typeface="Courier New" pitchFamily="49" charset="0"/>
                <a:cs typeface="Courier New" pitchFamily="49" charset="0"/>
              </a:rPr>
              <a:t>renderPlot</a:t>
            </a:r>
            <a:r>
              <a:rPr lang="en-US" sz="1800" dirty="0">
                <a:solidFill>
                  <a:srgbClr val="000000"/>
                </a:solidFill>
                <a:latin typeface="Courier New" pitchFamily="49" charset="0"/>
                <a:cs typeface="Courier New" pitchFamily="49" charset="0"/>
              </a:rPr>
              <a:t>({</a:t>
            </a:r>
          </a:p>
          <a:p>
            <a:pPr marL="0" indent="0">
              <a:buNone/>
            </a:pPr>
            <a:r>
              <a:rPr lang="en-US" sz="1800" dirty="0">
                <a:solidFill>
                  <a:srgbClr val="000000"/>
                </a:solidFill>
                <a:latin typeface="Courier New" pitchFamily="49" charset="0"/>
                <a:cs typeface="Courier New" pitchFamily="49" charset="0"/>
              </a:rPr>
              <a:t>         	</a:t>
            </a:r>
            <a:r>
              <a:rPr lang="en-US" sz="1800" dirty="0" smtClean="0">
                <a:solidFill>
                  <a:srgbClr val="000000"/>
                </a:solidFill>
                <a:latin typeface="Courier New" pitchFamily="49" charset="0"/>
                <a:cs typeface="Courier New" pitchFamily="49" charset="0"/>
              </a:rPr>
              <a:t>        </a:t>
            </a:r>
            <a:r>
              <a:rPr lang="en-US" sz="1800" dirty="0" err="1" smtClean="0">
                <a:solidFill>
                  <a:srgbClr val="000000"/>
                </a:solidFill>
                <a:latin typeface="Courier New" pitchFamily="49" charset="0"/>
                <a:cs typeface="Courier New" pitchFamily="49" charset="0"/>
              </a:rPr>
              <a:t>hist</a:t>
            </a:r>
            <a:r>
              <a:rPr lang="en-US" sz="1800" dirty="0" smtClean="0">
                <a:solidFill>
                  <a:srgbClr val="000000"/>
                </a:solidFill>
                <a:latin typeface="Courier New" pitchFamily="49" charset="0"/>
                <a:cs typeface="Courier New" pitchFamily="49" charset="0"/>
              </a:rPr>
              <a:t>(data</a:t>
            </a:r>
            <a:r>
              <a:rPr lang="en-US" sz="1800" dirty="0">
                <a:solidFill>
                  <a:srgbClr val="000000"/>
                </a:solidFill>
                <a:latin typeface="Courier New" pitchFamily="49" charset="0"/>
                <a:cs typeface="Courier New" pitchFamily="49" charset="0"/>
              </a:rPr>
              <a:t>(), 50</a:t>
            </a:r>
            <a:r>
              <a:rPr lang="en-US" sz="1800" dirty="0" smtClean="0">
                <a:solidFill>
                  <a:srgbClr val="000000"/>
                </a:solidFill>
                <a:latin typeface="Courier New" pitchFamily="49" charset="0"/>
                <a:cs typeface="Courier New" pitchFamily="49" charset="0"/>
              </a:rPr>
              <a:t>, main</a:t>
            </a:r>
            <a:r>
              <a:rPr lang="en-US" sz="1800" dirty="0">
                <a:solidFill>
                  <a:srgbClr val="000000"/>
                </a:solidFill>
                <a:latin typeface="Courier New" pitchFamily="49" charset="0"/>
                <a:cs typeface="Courier New" pitchFamily="49" charset="0"/>
              </a:rPr>
              <a:t>="",  </a:t>
            </a:r>
            <a:r>
              <a:rPr lang="en-US" sz="1800" dirty="0" err="1">
                <a:solidFill>
                  <a:srgbClr val="000000"/>
                </a:solidFill>
                <a:latin typeface="Courier New" pitchFamily="49" charset="0"/>
                <a:cs typeface="Courier New" pitchFamily="49" charset="0"/>
              </a:rPr>
              <a:t>xlab</a:t>
            </a:r>
            <a:r>
              <a:rPr lang="en-US" sz="1800" dirty="0">
                <a:solidFill>
                  <a:srgbClr val="000000"/>
                </a:solidFill>
                <a:latin typeface="Courier New" pitchFamily="49" charset="0"/>
                <a:cs typeface="Courier New" pitchFamily="49" charset="0"/>
              </a:rPr>
              <a:t>="x")</a:t>
            </a:r>
          </a:p>
          <a:p>
            <a:pPr marL="0" indent="0">
              <a:buNone/>
            </a:pPr>
            <a:r>
              <a:rPr lang="en-US" sz="1800" dirty="0">
                <a:solidFill>
                  <a:srgbClr val="000000"/>
                </a:solidFill>
                <a:latin typeface="Courier New" pitchFamily="49" charset="0"/>
                <a:cs typeface="Courier New" pitchFamily="49" charset="0"/>
              </a:rPr>
              <a:t>   </a:t>
            </a:r>
            <a:r>
              <a:rPr lang="en-US" sz="1800" dirty="0" smtClean="0">
                <a:solidFill>
                  <a:srgbClr val="000000"/>
                </a:solidFill>
                <a:latin typeface="Courier New" pitchFamily="49" charset="0"/>
                <a:cs typeface="Courier New" pitchFamily="49" charset="0"/>
              </a:rPr>
              <a:t>                })</a:t>
            </a:r>
            <a:endParaRPr lang="en-US" sz="1800" dirty="0">
              <a:solidFill>
                <a:srgbClr val="000000"/>
              </a:solidFill>
              <a:latin typeface="Courier New" pitchFamily="49" charset="0"/>
              <a:cs typeface="Courier New" pitchFamily="49" charset="0"/>
            </a:endParaRPr>
          </a:p>
          <a:p>
            <a:pPr marL="0" indent="0">
              <a:buNone/>
            </a:pPr>
            <a:r>
              <a:rPr lang="en-US" sz="1800" dirty="0" smtClean="0">
                <a:solidFill>
                  <a:srgbClr val="000000"/>
                </a:solidFill>
                <a:latin typeface="Courier New" pitchFamily="49" charset="0"/>
                <a:cs typeface="Courier New" pitchFamily="49" charset="0"/>
              </a:rPr>
              <a:t>}</a:t>
            </a:r>
            <a:endParaRPr lang="en-US" sz="1800" dirty="0">
              <a:solidFill>
                <a:srgbClr val="000000"/>
              </a:solidFill>
              <a:latin typeface="Courier New" pitchFamily="49" charset="0"/>
              <a:cs typeface="Courier New" pitchFamily="49" charset="0"/>
            </a:endParaRPr>
          </a:p>
        </p:txBody>
      </p:sp>
    </p:spTree>
    <p:extLst>
      <p:ext uri="{BB962C8B-B14F-4D97-AF65-F5344CB8AC3E}">
        <p14:creationId xmlns:p14="http://schemas.microsoft.com/office/powerpoint/2010/main" val="92354521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Standard shiny widgets (inputs)</a:t>
            </a:r>
          </a:p>
        </p:txBody>
      </p:sp>
      <p:graphicFrame>
        <p:nvGraphicFramePr>
          <p:cNvPr id="3" name="Table 2"/>
          <p:cNvGraphicFramePr>
            <a:graphicFrameLocks noGrp="1"/>
          </p:cNvGraphicFramePr>
          <p:nvPr>
            <p:extLst>
              <p:ext uri="{D42A27DB-BD31-4B8C-83A1-F6EECF244321}">
                <p14:modId xmlns:p14="http://schemas.microsoft.com/office/powerpoint/2010/main" val="1534157974"/>
              </p:ext>
            </p:extLst>
          </p:nvPr>
        </p:nvGraphicFramePr>
        <p:xfrm>
          <a:off x="533400" y="914400"/>
          <a:ext cx="8077200" cy="5633031"/>
        </p:xfrm>
        <a:graphic>
          <a:graphicData uri="http://schemas.openxmlformats.org/drawingml/2006/table">
            <a:tbl>
              <a:tblPr/>
              <a:tblGrid>
                <a:gridCol w="2497695"/>
                <a:gridCol w="5579505"/>
              </a:tblGrid>
              <a:tr h="371223">
                <a:tc>
                  <a:txBody>
                    <a:bodyPr/>
                    <a:lstStyle/>
                    <a:p>
                      <a:pPr algn="l"/>
                      <a:r>
                        <a:rPr lang="en-US" sz="2000" b="1" dirty="0" smtClean="0">
                          <a:effectLst/>
                        </a:rPr>
                        <a:t>Function Name</a:t>
                      </a:r>
                      <a:endParaRPr lang="en-US" sz="2000" b="1" dirty="0">
                        <a:effectLst/>
                      </a:endParaRPr>
                    </a:p>
                  </a:txBody>
                  <a:tcPr marL="58277" marR="58277" marT="38851" marB="38851" anchor="ctr">
                    <a:lnL>
                      <a:noFill/>
                    </a:lnL>
                    <a:lnR>
                      <a:noFill/>
                    </a:lnR>
                    <a:lnT>
                      <a:noFill/>
                    </a:lnT>
                    <a:lnB>
                      <a:noFill/>
                    </a:lnB>
                    <a:solidFill>
                      <a:srgbClr val="FFFFFF"/>
                    </a:solidFill>
                  </a:tcPr>
                </a:tc>
                <a:tc>
                  <a:txBody>
                    <a:bodyPr/>
                    <a:lstStyle/>
                    <a:p>
                      <a:pPr algn="l"/>
                      <a:r>
                        <a:rPr lang="en-US" sz="2000" b="1" dirty="0" smtClean="0">
                          <a:effectLst/>
                        </a:rPr>
                        <a:t>Widget</a:t>
                      </a:r>
                      <a:endParaRPr lang="en-US" sz="2000" b="1" dirty="0">
                        <a:effectLst/>
                      </a:endParaRPr>
                    </a:p>
                  </a:txBody>
                  <a:tcPr marL="58277" marR="58277" marT="38851" marB="38851" anchor="ctr">
                    <a:lnL>
                      <a:noFill/>
                    </a:lnL>
                    <a:lnR>
                      <a:noFill/>
                    </a:lnR>
                    <a:lnT>
                      <a:noFill/>
                    </a:lnT>
                    <a:lnB>
                      <a:noFill/>
                    </a:lnB>
                    <a:solidFill>
                      <a:srgbClr val="FFFFFF"/>
                    </a:solidFill>
                  </a:tcPr>
                </a:tc>
              </a:tr>
              <a:tr h="371223">
                <a:tc>
                  <a:txBody>
                    <a:bodyPr/>
                    <a:lstStyle/>
                    <a:p>
                      <a:r>
                        <a:rPr lang="en-US" sz="2000" dirty="0" err="1">
                          <a:effectLst/>
                        </a:rPr>
                        <a:t>actionButton</a:t>
                      </a:r>
                      <a:endParaRPr lang="en-US" sz="2000" dirty="0">
                        <a:effectLst/>
                      </a:endParaRPr>
                    </a:p>
                  </a:txBody>
                  <a:tcPr marL="58277" marR="58277" marT="38851" marB="38851" anchor="ctr">
                    <a:lnL>
                      <a:noFill/>
                    </a:lnL>
                    <a:lnR>
                      <a:noFill/>
                    </a:lnR>
                    <a:lnT>
                      <a:noFill/>
                    </a:lnT>
                    <a:lnB>
                      <a:noFill/>
                    </a:lnB>
                    <a:solidFill>
                      <a:srgbClr val="FFFFFF"/>
                    </a:solidFill>
                  </a:tcPr>
                </a:tc>
                <a:tc>
                  <a:txBody>
                    <a:bodyPr/>
                    <a:lstStyle/>
                    <a:p>
                      <a:r>
                        <a:rPr lang="en-US" sz="2000">
                          <a:effectLst/>
                        </a:rPr>
                        <a:t>Action Button</a:t>
                      </a:r>
                    </a:p>
                  </a:txBody>
                  <a:tcPr marL="58277" marR="58277" marT="38851" marB="38851" anchor="ctr">
                    <a:lnL>
                      <a:noFill/>
                    </a:lnL>
                    <a:lnR>
                      <a:noFill/>
                    </a:lnR>
                    <a:lnT>
                      <a:noFill/>
                    </a:lnT>
                    <a:lnB>
                      <a:noFill/>
                    </a:lnB>
                    <a:solidFill>
                      <a:srgbClr val="FFFFFF"/>
                    </a:solidFill>
                  </a:tcPr>
                </a:tc>
              </a:tr>
              <a:tr h="660505">
                <a:tc>
                  <a:txBody>
                    <a:bodyPr/>
                    <a:lstStyle/>
                    <a:p>
                      <a:r>
                        <a:rPr lang="en-US" sz="2000" dirty="0" err="1">
                          <a:solidFill>
                            <a:schemeClr val="tx1"/>
                          </a:solidFill>
                          <a:effectLst/>
                        </a:rPr>
                        <a:t>checkboxGroupInput</a:t>
                      </a:r>
                      <a:endParaRPr lang="en-US" sz="2000" dirty="0">
                        <a:solidFill>
                          <a:schemeClr val="tx1"/>
                        </a:solidFill>
                        <a:effectLst/>
                      </a:endParaRPr>
                    </a:p>
                  </a:txBody>
                  <a:tcPr marL="58277" marR="58277" marT="38851" marB="38851" anchor="ctr">
                    <a:lnL>
                      <a:noFill/>
                    </a:lnL>
                    <a:lnR>
                      <a:noFill/>
                    </a:lnR>
                    <a:lnT>
                      <a:noFill/>
                    </a:lnT>
                    <a:lnB>
                      <a:noFill/>
                    </a:lnB>
                    <a:solidFill>
                      <a:srgbClr val="FFFFFF"/>
                    </a:solidFill>
                  </a:tcPr>
                </a:tc>
                <a:tc>
                  <a:txBody>
                    <a:bodyPr/>
                    <a:lstStyle/>
                    <a:p>
                      <a:r>
                        <a:rPr lang="en-US" sz="2000" dirty="0">
                          <a:solidFill>
                            <a:schemeClr val="tx1"/>
                          </a:solidFill>
                          <a:effectLst/>
                        </a:rPr>
                        <a:t>A group of check boxes</a:t>
                      </a:r>
                    </a:p>
                  </a:txBody>
                  <a:tcPr marL="58277" marR="58277" marT="38851" marB="38851" anchor="ctr">
                    <a:lnL>
                      <a:noFill/>
                    </a:lnL>
                    <a:lnR>
                      <a:noFill/>
                    </a:lnR>
                    <a:lnT>
                      <a:noFill/>
                    </a:lnT>
                    <a:lnB>
                      <a:noFill/>
                    </a:lnB>
                    <a:solidFill>
                      <a:srgbClr val="FFFFFF"/>
                    </a:solidFill>
                  </a:tcPr>
                </a:tc>
              </a:tr>
              <a:tr h="371223">
                <a:tc>
                  <a:txBody>
                    <a:bodyPr/>
                    <a:lstStyle/>
                    <a:p>
                      <a:r>
                        <a:rPr lang="en-US" sz="2000" dirty="0" err="1">
                          <a:effectLst/>
                        </a:rPr>
                        <a:t>checkboxInput</a:t>
                      </a:r>
                      <a:endParaRPr lang="en-US" sz="2000" dirty="0">
                        <a:effectLst/>
                      </a:endParaRPr>
                    </a:p>
                  </a:txBody>
                  <a:tcPr marL="58277" marR="58277" marT="38851" marB="38851" anchor="ctr">
                    <a:lnL>
                      <a:noFill/>
                    </a:lnL>
                    <a:lnR>
                      <a:noFill/>
                    </a:lnR>
                    <a:lnT>
                      <a:noFill/>
                    </a:lnT>
                    <a:lnB>
                      <a:noFill/>
                    </a:lnB>
                    <a:solidFill>
                      <a:srgbClr val="FFFFFF"/>
                    </a:solidFill>
                  </a:tcPr>
                </a:tc>
                <a:tc>
                  <a:txBody>
                    <a:bodyPr/>
                    <a:lstStyle/>
                    <a:p>
                      <a:r>
                        <a:rPr lang="en-US" sz="2000">
                          <a:effectLst/>
                        </a:rPr>
                        <a:t>A single check box</a:t>
                      </a:r>
                    </a:p>
                  </a:txBody>
                  <a:tcPr marL="58277" marR="58277" marT="38851" marB="38851" anchor="ctr">
                    <a:lnL>
                      <a:noFill/>
                    </a:lnL>
                    <a:lnR>
                      <a:noFill/>
                    </a:lnR>
                    <a:lnT>
                      <a:noFill/>
                    </a:lnT>
                    <a:lnB>
                      <a:noFill/>
                    </a:lnB>
                    <a:solidFill>
                      <a:srgbClr val="FFFFFF"/>
                    </a:solidFill>
                  </a:tcPr>
                </a:tc>
              </a:tr>
              <a:tr h="371223">
                <a:tc>
                  <a:txBody>
                    <a:bodyPr/>
                    <a:lstStyle/>
                    <a:p>
                      <a:r>
                        <a:rPr lang="en-US" sz="2000">
                          <a:effectLst/>
                        </a:rPr>
                        <a:t>dateInput</a:t>
                      </a:r>
                    </a:p>
                  </a:txBody>
                  <a:tcPr marL="58277" marR="58277" marT="38851" marB="38851" anchor="ctr">
                    <a:lnL>
                      <a:noFill/>
                    </a:lnL>
                    <a:lnR>
                      <a:noFill/>
                    </a:lnR>
                    <a:lnT>
                      <a:noFill/>
                    </a:lnT>
                    <a:lnB>
                      <a:noFill/>
                    </a:lnB>
                    <a:solidFill>
                      <a:srgbClr val="FFFFFF"/>
                    </a:solidFill>
                  </a:tcPr>
                </a:tc>
                <a:tc>
                  <a:txBody>
                    <a:bodyPr/>
                    <a:lstStyle/>
                    <a:p>
                      <a:r>
                        <a:rPr lang="en-US" sz="2000">
                          <a:effectLst/>
                        </a:rPr>
                        <a:t>A calendar to aid date selection</a:t>
                      </a:r>
                    </a:p>
                  </a:txBody>
                  <a:tcPr marL="58277" marR="58277" marT="38851" marB="38851" anchor="ctr">
                    <a:lnL>
                      <a:noFill/>
                    </a:lnL>
                    <a:lnR>
                      <a:noFill/>
                    </a:lnR>
                    <a:lnT>
                      <a:noFill/>
                    </a:lnT>
                    <a:lnB>
                      <a:noFill/>
                    </a:lnB>
                    <a:solidFill>
                      <a:srgbClr val="FFFFFF"/>
                    </a:solidFill>
                  </a:tcPr>
                </a:tc>
              </a:tr>
              <a:tr h="371223">
                <a:tc>
                  <a:txBody>
                    <a:bodyPr/>
                    <a:lstStyle/>
                    <a:p>
                      <a:r>
                        <a:rPr lang="en-US" sz="2000" dirty="0" err="1">
                          <a:effectLst/>
                        </a:rPr>
                        <a:t>dateRangeInput</a:t>
                      </a:r>
                      <a:endParaRPr lang="en-US" sz="2000" dirty="0">
                        <a:effectLst/>
                      </a:endParaRPr>
                    </a:p>
                  </a:txBody>
                  <a:tcPr marL="58277" marR="58277" marT="38851" marB="38851" anchor="ctr">
                    <a:lnL>
                      <a:noFill/>
                    </a:lnL>
                    <a:lnR>
                      <a:noFill/>
                    </a:lnR>
                    <a:lnT>
                      <a:noFill/>
                    </a:lnT>
                    <a:lnB>
                      <a:noFill/>
                    </a:lnB>
                    <a:solidFill>
                      <a:srgbClr val="FFFFFF"/>
                    </a:solidFill>
                  </a:tcPr>
                </a:tc>
                <a:tc>
                  <a:txBody>
                    <a:bodyPr/>
                    <a:lstStyle/>
                    <a:p>
                      <a:r>
                        <a:rPr lang="en-US" sz="2000" dirty="0">
                          <a:effectLst/>
                        </a:rPr>
                        <a:t>A pair of calendars for selecting a date range</a:t>
                      </a:r>
                    </a:p>
                  </a:txBody>
                  <a:tcPr marL="58277" marR="58277" marT="38851" marB="38851" anchor="ctr">
                    <a:lnL>
                      <a:noFill/>
                    </a:lnL>
                    <a:lnR>
                      <a:noFill/>
                    </a:lnR>
                    <a:lnT>
                      <a:noFill/>
                    </a:lnT>
                    <a:lnB>
                      <a:noFill/>
                    </a:lnB>
                    <a:solidFill>
                      <a:srgbClr val="FFFFFF"/>
                    </a:solidFill>
                  </a:tcPr>
                </a:tc>
              </a:tr>
              <a:tr h="371223">
                <a:tc>
                  <a:txBody>
                    <a:bodyPr/>
                    <a:lstStyle/>
                    <a:p>
                      <a:r>
                        <a:rPr lang="en-US" sz="2000">
                          <a:effectLst/>
                        </a:rPr>
                        <a:t>fileInput</a:t>
                      </a:r>
                    </a:p>
                  </a:txBody>
                  <a:tcPr marL="58277" marR="58277" marT="38851" marB="38851" anchor="ctr">
                    <a:lnL>
                      <a:noFill/>
                    </a:lnL>
                    <a:lnR>
                      <a:noFill/>
                    </a:lnR>
                    <a:lnT>
                      <a:noFill/>
                    </a:lnT>
                    <a:lnB>
                      <a:noFill/>
                    </a:lnB>
                    <a:solidFill>
                      <a:srgbClr val="FFFFFF"/>
                    </a:solidFill>
                  </a:tcPr>
                </a:tc>
                <a:tc>
                  <a:txBody>
                    <a:bodyPr/>
                    <a:lstStyle/>
                    <a:p>
                      <a:r>
                        <a:rPr lang="en-US" sz="2000" dirty="0">
                          <a:effectLst/>
                        </a:rPr>
                        <a:t>A file upload control wizard</a:t>
                      </a:r>
                    </a:p>
                  </a:txBody>
                  <a:tcPr marL="58277" marR="58277" marT="38851" marB="38851" anchor="ctr">
                    <a:lnL>
                      <a:noFill/>
                    </a:lnL>
                    <a:lnR>
                      <a:noFill/>
                    </a:lnR>
                    <a:lnT>
                      <a:noFill/>
                    </a:lnT>
                    <a:lnB>
                      <a:noFill/>
                    </a:lnB>
                    <a:solidFill>
                      <a:srgbClr val="FFFFFF"/>
                    </a:solidFill>
                  </a:tcPr>
                </a:tc>
              </a:tr>
              <a:tr h="371223">
                <a:tc>
                  <a:txBody>
                    <a:bodyPr/>
                    <a:lstStyle/>
                    <a:p>
                      <a:r>
                        <a:rPr lang="en-US" sz="2000">
                          <a:effectLst/>
                        </a:rPr>
                        <a:t>helpText</a:t>
                      </a:r>
                    </a:p>
                  </a:txBody>
                  <a:tcPr marL="58277" marR="58277" marT="38851" marB="38851" anchor="ctr">
                    <a:lnL>
                      <a:noFill/>
                    </a:lnL>
                    <a:lnR>
                      <a:noFill/>
                    </a:lnR>
                    <a:lnT>
                      <a:noFill/>
                    </a:lnT>
                    <a:lnB>
                      <a:noFill/>
                    </a:lnB>
                    <a:solidFill>
                      <a:srgbClr val="FFFFFF"/>
                    </a:solidFill>
                  </a:tcPr>
                </a:tc>
                <a:tc>
                  <a:txBody>
                    <a:bodyPr/>
                    <a:lstStyle/>
                    <a:p>
                      <a:r>
                        <a:rPr lang="en-US" sz="2000">
                          <a:effectLst/>
                        </a:rPr>
                        <a:t>Help text that can be added to an input form</a:t>
                      </a:r>
                    </a:p>
                  </a:txBody>
                  <a:tcPr marL="58277" marR="58277" marT="38851" marB="38851" anchor="ctr">
                    <a:lnL>
                      <a:noFill/>
                    </a:lnL>
                    <a:lnR>
                      <a:noFill/>
                    </a:lnR>
                    <a:lnT>
                      <a:noFill/>
                    </a:lnT>
                    <a:lnB>
                      <a:noFill/>
                    </a:lnB>
                    <a:solidFill>
                      <a:srgbClr val="FFFFFF"/>
                    </a:solidFill>
                  </a:tcPr>
                </a:tc>
              </a:tr>
              <a:tr h="371223">
                <a:tc>
                  <a:txBody>
                    <a:bodyPr/>
                    <a:lstStyle/>
                    <a:p>
                      <a:r>
                        <a:rPr lang="en-US" sz="2000">
                          <a:effectLst/>
                        </a:rPr>
                        <a:t>numericInput</a:t>
                      </a:r>
                    </a:p>
                  </a:txBody>
                  <a:tcPr marL="58277" marR="58277" marT="38851" marB="38851" anchor="ctr">
                    <a:lnL>
                      <a:noFill/>
                    </a:lnL>
                    <a:lnR>
                      <a:noFill/>
                    </a:lnR>
                    <a:lnT>
                      <a:noFill/>
                    </a:lnT>
                    <a:lnB>
                      <a:noFill/>
                    </a:lnB>
                    <a:solidFill>
                      <a:srgbClr val="FFFFFF"/>
                    </a:solidFill>
                  </a:tcPr>
                </a:tc>
                <a:tc>
                  <a:txBody>
                    <a:bodyPr/>
                    <a:lstStyle/>
                    <a:p>
                      <a:r>
                        <a:rPr lang="en-US" sz="2000" dirty="0">
                          <a:effectLst/>
                        </a:rPr>
                        <a:t>A field to enter numbers</a:t>
                      </a:r>
                    </a:p>
                  </a:txBody>
                  <a:tcPr marL="58277" marR="58277" marT="38851" marB="38851" anchor="ctr">
                    <a:lnL>
                      <a:noFill/>
                    </a:lnL>
                    <a:lnR>
                      <a:noFill/>
                    </a:lnR>
                    <a:lnT>
                      <a:noFill/>
                    </a:lnT>
                    <a:lnB>
                      <a:noFill/>
                    </a:lnB>
                    <a:solidFill>
                      <a:srgbClr val="FFFFFF"/>
                    </a:solidFill>
                  </a:tcPr>
                </a:tc>
              </a:tr>
              <a:tr h="371223">
                <a:tc>
                  <a:txBody>
                    <a:bodyPr/>
                    <a:lstStyle/>
                    <a:p>
                      <a:r>
                        <a:rPr lang="en-US" sz="2000">
                          <a:effectLst/>
                        </a:rPr>
                        <a:t>radioButtons</a:t>
                      </a:r>
                    </a:p>
                  </a:txBody>
                  <a:tcPr marL="58277" marR="58277" marT="38851" marB="38851" anchor="ctr">
                    <a:lnL>
                      <a:noFill/>
                    </a:lnL>
                    <a:lnR>
                      <a:noFill/>
                    </a:lnR>
                    <a:lnT>
                      <a:noFill/>
                    </a:lnT>
                    <a:lnB>
                      <a:noFill/>
                    </a:lnB>
                    <a:solidFill>
                      <a:srgbClr val="FFFFFF"/>
                    </a:solidFill>
                  </a:tcPr>
                </a:tc>
                <a:tc>
                  <a:txBody>
                    <a:bodyPr/>
                    <a:lstStyle/>
                    <a:p>
                      <a:r>
                        <a:rPr lang="en-US" sz="2000" dirty="0">
                          <a:effectLst/>
                        </a:rPr>
                        <a:t>A set of radio buttons</a:t>
                      </a:r>
                    </a:p>
                  </a:txBody>
                  <a:tcPr marL="58277" marR="58277" marT="38851" marB="38851" anchor="ctr">
                    <a:lnL>
                      <a:noFill/>
                    </a:lnL>
                    <a:lnR>
                      <a:noFill/>
                    </a:lnR>
                    <a:lnT>
                      <a:noFill/>
                    </a:lnT>
                    <a:lnB>
                      <a:noFill/>
                    </a:lnB>
                    <a:solidFill>
                      <a:srgbClr val="FFFFFF"/>
                    </a:solidFill>
                  </a:tcPr>
                </a:tc>
              </a:tr>
              <a:tr h="371223">
                <a:tc>
                  <a:txBody>
                    <a:bodyPr/>
                    <a:lstStyle/>
                    <a:p>
                      <a:r>
                        <a:rPr lang="en-US" sz="2000" dirty="0" err="1">
                          <a:effectLst/>
                        </a:rPr>
                        <a:t>selectInput</a:t>
                      </a:r>
                      <a:endParaRPr lang="en-US" sz="2000" dirty="0">
                        <a:effectLst/>
                      </a:endParaRPr>
                    </a:p>
                  </a:txBody>
                  <a:tcPr marL="58277" marR="58277" marT="38851" marB="38851" anchor="ctr">
                    <a:lnL>
                      <a:noFill/>
                    </a:lnL>
                    <a:lnR>
                      <a:noFill/>
                    </a:lnR>
                    <a:lnT>
                      <a:noFill/>
                    </a:lnT>
                    <a:lnB>
                      <a:noFill/>
                    </a:lnB>
                    <a:solidFill>
                      <a:srgbClr val="FFFFFF"/>
                    </a:solidFill>
                  </a:tcPr>
                </a:tc>
                <a:tc>
                  <a:txBody>
                    <a:bodyPr/>
                    <a:lstStyle/>
                    <a:p>
                      <a:r>
                        <a:rPr lang="en-US" sz="2000" dirty="0">
                          <a:effectLst/>
                        </a:rPr>
                        <a:t>A box with choices to select from</a:t>
                      </a:r>
                    </a:p>
                  </a:txBody>
                  <a:tcPr marL="58277" marR="58277" marT="38851" marB="38851" anchor="ctr">
                    <a:lnL>
                      <a:noFill/>
                    </a:lnL>
                    <a:lnR>
                      <a:noFill/>
                    </a:lnR>
                    <a:lnT>
                      <a:noFill/>
                    </a:lnT>
                    <a:lnB>
                      <a:noFill/>
                    </a:lnB>
                    <a:solidFill>
                      <a:srgbClr val="FFFFFF"/>
                    </a:solidFill>
                  </a:tcPr>
                </a:tc>
              </a:tr>
              <a:tr h="371223">
                <a:tc>
                  <a:txBody>
                    <a:bodyPr/>
                    <a:lstStyle/>
                    <a:p>
                      <a:r>
                        <a:rPr lang="en-US" sz="2000">
                          <a:effectLst/>
                        </a:rPr>
                        <a:t>sliderInput</a:t>
                      </a:r>
                    </a:p>
                  </a:txBody>
                  <a:tcPr marL="58277" marR="58277" marT="38851" marB="38851" anchor="ctr">
                    <a:lnL>
                      <a:noFill/>
                    </a:lnL>
                    <a:lnR>
                      <a:noFill/>
                    </a:lnR>
                    <a:lnT>
                      <a:noFill/>
                    </a:lnT>
                    <a:lnB>
                      <a:noFill/>
                    </a:lnB>
                    <a:solidFill>
                      <a:srgbClr val="FFFFFF"/>
                    </a:solidFill>
                  </a:tcPr>
                </a:tc>
                <a:tc>
                  <a:txBody>
                    <a:bodyPr/>
                    <a:lstStyle/>
                    <a:p>
                      <a:r>
                        <a:rPr lang="en-US" sz="2000" dirty="0">
                          <a:effectLst/>
                        </a:rPr>
                        <a:t>A slider bar</a:t>
                      </a:r>
                    </a:p>
                  </a:txBody>
                  <a:tcPr marL="58277" marR="58277" marT="38851" marB="38851" anchor="ctr">
                    <a:lnL>
                      <a:noFill/>
                    </a:lnL>
                    <a:lnR>
                      <a:noFill/>
                    </a:lnR>
                    <a:lnT>
                      <a:noFill/>
                    </a:lnT>
                    <a:lnB>
                      <a:noFill/>
                    </a:lnB>
                    <a:solidFill>
                      <a:srgbClr val="FFFFFF"/>
                    </a:solidFill>
                  </a:tcPr>
                </a:tc>
              </a:tr>
              <a:tr h="371223">
                <a:tc>
                  <a:txBody>
                    <a:bodyPr/>
                    <a:lstStyle/>
                    <a:p>
                      <a:r>
                        <a:rPr lang="en-US" sz="2000">
                          <a:effectLst/>
                        </a:rPr>
                        <a:t>submitButton</a:t>
                      </a:r>
                    </a:p>
                  </a:txBody>
                  <a:tcPr marL="58277" marR="58277" marT="38851" marB="38851" anchor="ctr">
                    <a:lnL>
                      <a:noFill/>
                    </a:lnL>
                    <a:lnR>
                      <a:noFill/>
                    </a:lnR>
                    <a:lnT>
                      <a:noFill/>
                    </a:lnT>
                    <a:lnB>
                      <a:noFill/>
                    </a:lnB>
                    <a:solidFill>
                      <a:srgbClr val="FFFFFF"/>
                    </a:solidFill>
                  </a:tcPr>
                </a:tc>
                <a:tc>
                  <a:txBody>
                    <a:bodyPr/>
                    <a:lstStyle/>
                    <a:p>
                      <a:r>
                        <a:rPr lang="en-US" sz="2000" dirty="0">
                          <a:effectLst/>
                        </a:rPr>
                        <a:t>A submit button</a:t>
                      </a:r>
                    </a:p>
                  </a:txBody>
                  <a:tcPr marL="58277" marR="58277" marT="38851" marB="38851" anchor="ctr">
                    <a:lnL>
                      <a:noFill/>
                    </a:lnL>
                    <a:lnR>
                      <a:noFill/>
                    </a:lnR>
                    <a:lnT>
                      <a:noFill/>
                    </a:lnT>
                    <a:lnB>
                      <a:noFill/>
                    </a:lnB>
                    <a:solidFill>
                      <a:srgbClr val="FFFFFF"/>
                    </a:solidFill>
                  </a:tcPr>
                </a:tc>
              </a:tr>
              <a:tr h="371223">
                <a:tc>
                  <a:txBody>
                    <a:bodyPr/>
                    <a:lstStyle/>
                    <a:p>
                      <a:r>
                        <a:rPr lang="en-US" sz="2000">
                          <a:effectLst/>
                        </a:rPr>
                        <a:t>textInput</a:t>
                      </a:r>
                    </a:p>
                  </a:txBody>
                  <a:tcPr marL="58277" marR="58277" marT="38851" marB="38851" anchor="ctr">
                    <a:lnL>
                      <a:noFill/>
                    </a:lnL>
                    <a:lnR>
                      <a:noFill/>
                    </a:lnR>
                    <a:lnT>
                      <a:noFill/>
                    </a:lnT>
                    <a:lnB>
                      <a:noFill/>
                    </a:lnB>
                    <a:solidFill>
                      <a:srgbClr val="FFFFFF"/>
                    </a:solidFill>
                  </a:tcPr>
                </a:tc>
                <a:tc>
                  <a:txBody>
                    <a:bodyPr/>
                    <a:lstStyle/>
                    <a:p>
                      <a:r>
                        <a:rPr lang="en-US" sz="2000" dirty="0">
                          <a:effectLst/>
                        </a:rPr>
                        <a:t>A field to enter text</a:t>
                      </a:r>
                    </a:p>
                  </a:txBody>
                  <a:tcPr marL="58277" marR="58277" marT="38851" marB="38851" anchor="ctr">
                    <a:lnL>
                      <a:noFill/>
                    </a:lnL>
                    <a:lnR>
                      <a:noFill/>
                    </a:lnR>
                    <a:lnT>
                      <a:noFill/>
                    </a:lnT>
                    <a:lnB>
                      <a:noFill/>
                    </a:lnB>
                    <a:solidFill>
                      <a:srgbClr val="FFFFFF"/>
                    </a:solidFill>
                  </a:tcPr>
                </a:tc>
              </a:tr>
            </a:tbl>
          </a:graphicData>
        </a:graphic>
      </p:graphicFrame>
    </p:spTree>
    <p:extLst>
      <p:ext uri="{BB962C8B-B14F-4D97-AF65-F5344CB8AC3E}">
        <p14:creationId xmlns:p14="http://schemas.microsoft.com/office/powerpoint/2010/main" val="289737496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2019-04-29 at 11.47.1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88899"/>
            <a:ext cx="8572500" cy="4940300"/>
          </a:xfrm>
          <a:prstGeom prst="rect">
            <a:avLst/>
          </a:prstGeom>
        </p:spPr>
      </p:pic>
      <p:sp>
        <p:nvSpPr>
          <p:cNvPr id="4" name="Title 1"/>
          <p:cNvSpPr txBox="1">
            <a:spLocks/>
          </p:cNvSpPr>
          <p:nvPr/>
        </p:nvSpPr>
        <p:spPr>
          <a:xfrm>
            <a:off x="609600" y="427038"/>
            <a:ext cx="8229600"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defTabSz="914400"/>
            <a:r>
              <a:rPr lang="en-US" sz="3200" dirty="0">
                <a:effectLst>
                  <a:outerShdw blurRad="38100" dist="12700" dir="2700000" algn="ctr" rotWithShape="0">
                    <a:srgbClr val="000000">
                      <a:alpha val="43137"/>
                    </a:srgbClr>
                  </a:outerShdw>
                </a:effectLst>
                <a:latin typeface="Arial" pitchFamily="34" charset="0"/>
                <a:cs typeface="Arial" pitchFamily="34" charset="0"/>
              </a:rPr>
              <a:t>Standard shiny widgets (inputs)</a:t>
            </a:r>
          </a:p>
        </p:txBody>
      </p:sp>
    </p:spTree>
    <p:extLst>
      <p:ext uri="{BB962C8B-B14F-4D97-AF65-F5344CB8AC3E}">
        <p14:creationId xmlns:p14="http://schemas.microsoft.com/office/powerpoint/2010/main" val="337815343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100" dirty="0"/>
              <a:t>Standard shiny widgets (inputs)</a:t>
            </a:r>
          </a:p>
        </p:txBody>
      </p:sp>
      <p:graphicFrame>
        <p:nvGraphicFramePr>
          <p:cNvPr id="5" name="Table 4"/>
          <p:cNvGraphicFramePr>
            <a:graphicFrameLocks noGrp="1"/>
          </p:cNvGraphicFramePr>
          <p:nvPr>
            <p:extLst>
              <p:ext uri="{D42A27DB-BD31-4B8C-83A1-F6EECF244321}">
                <p14:modId xmlns:p14="http://schemas.microsoft.com/office/powerpoint/2010/main" val="3367790650"/>
              </p:ext>
            </p:extLst>
          </p:nvPr>
        </p:nvGraphicFramePr>
        <p:xfrm>
          <a:off x="768036" y="1690688"/>
          <a:ext cx="6701839" cy="4351340"/>
        </p:xfrm>
        <a:graphic>
          <a:graphicData uri="http://schemas.openxmlformats.org/drawingml/2006/table">
            <a:tbl>
              <a:tblPr/>
              <a:tblGrid>
                <a:gridCol w="2028305"/>
                <a:gridCol w="4673534"/>
              </a:tblGrid>
              <a:tr h="310810">
                <a:tc>
                  <a:txBody>
                    <a:bodyPr/>
                    <a:lstStyle/>
                    <a:p>
                      <a:pPr algn="l"/>
                      <a:r>
                        <a:rPr lang="en-US" sz="1500" b="1" dirty="0" smtClean="0">
                          <a:effectLst/>
                        </a:rPr>
                        <a:t>Function Name</a:t>
                      </a:r>
                      <a:endParaRPr lang="en-US" sz="1500" b="1" dirty="0">
                        <a:effectLst/>
                      </a:endParaRPr>
                    </a:p>
                  </a:txBody>
                  <a:tcPr marL="58277" marR="58277" marT="38851" marB="38851" anchor="ctr">
                    <a:lnL>
                      <a:noFill/>
                    </a:lnL>
                    <a:lnR>
                      <a:noFill/>
                    </a:lnR>
                    <a:lnT>
                      <a:noFill/>
                    </a:lnT>
                    <a:lnB>
                      <a:noFill/>
                    </a:lnB>
                    <a:solidFill>
                      <a:srgbClr val="FFFFFF"/>
                    </a:solidFill>
                  </a:tcPr>
                </a:tc>
                <a:tc>
                  <a:txBody>
                    <a:bodyPr/>
                    <a:lstStyle/>
                    <a:p>
                      <a:pPr algn="l"/>
                      <a:r>
                        <a:rPr lang="en-US" sz="1500" b="1" dirty="0" smtClean="0">
                          <a:effectLst/>
                        </a:rPr>
                        <a:t>Widget</a:t>
                      </a:r>
                      <a:endParaRPr lang="en-US" sz="1500" b="1" dirty="0">
                        <a:effectLst/>
                      </a:endParaRPr>
                    </a:p>
                  </a:txBody>
                  <a:tcPr marL="58277" marR="58277" marT="38851" marB="38851" anchor="ctr">
                    <a:lnL>
                      <a:noFill/>
                    </a:lnL>
                    <a:lnR>
                      <a:noFill/>
                    </a:lnR>
                    <a:lnT>
                      <a:noFill/>
                    </a:lnT>
                    <a:lnB>
                      <a:noFill/>
                    </a:lnB>
                    <a:solidFill>
                      <a:srgbClr val="FFFFFF"/>
                    </a:solidFill>
                  </a:tcPr>
                </a:tc>
              </a:tr>
              <a:tr h="310810">
                <a:tc>
                  <a:txBody>
                    <a:bodyPr/>
                    <a:lstStyle/>
                    <a:p>
                      <a:r>
                        <a:rPr lang="en-US" sz="1500">
                          <a:effectLst/>
                        </a:rPr>
                        <a:t>actionButton</a:t>
                      </a:r>
                    </a:p>
                  </a:txBody>
                  <a:tcPr marL="58277" marR="58277" marT="38851" marB="38851" anchor="ctr">
                    <a:lnL>
                      <a:noFill/>
                    </a:lnL>
                    <a:lnR>
                      <a:noFill/>
                    </a:lnR>
                    <a:lnT>
                      <a:noFill/>
                    </a:lnT>
                    <a:lnB>
                      <a:noFill/>
                    </a:lnB>
                    <a:solidFill>
                      <a:srgbClr val="FFFFFF"/>
                    </a:solidFill>
                  </a:tcPr>
                </a:tc>
                <a:tc>
                  <a:txBody>
                    <a:bodyPr/>
                    <a:lstStyle/>
                    <a:p>
                      <a:r>
                        <a:rPr lang="en-US" sz="1500">
                          <a:effectLst/>
                        </a:rPr>
                        <a:t>Action Button</a:t>
                      </a:r>
                    </a:p>
                  </a:txBody>
                  <a:tcPr marL="58277" marR="58277" marT="38851" marB="38851" anchor="ctr">
                    <a:lnL>
                      <a:noFill/>
                    </a:lnL>
                    <a:lnR>
                      <a:noFill/>
                    </a:lnR>
                    <a:lnT>
                      <a:noFill/>
                    </a:lnT>
                    <a:lnB>
                      <a:noFill/>
                    </a:lnB>
                    <a:solidFill>
                      <a:srgbClr val="FFFFFF"/>
                    </a:solidFill>
                  </a:tcPr>
                </a:tc>
              </a:tr>
              <a:tr h="310810">
                <a:tc>
                  <a:txBody>
                    <a:bodyPr/>
                    <a:lstStyle/>
                    <a:p>
                      <a:r>
                        <a:rPr lang="en-US" sz="1500">
                          <a:effectLst/>
                        </a:rPr>
                        <a:t>checkboxGroupInput</a:t>
                      </a:r>
                    </a:p>
                  </a:txBody>
                  <a:tcPr marL="58277" marR="58277" marT="38851" marB="38851" anchor="ctr">
                    <a:lnL>
                      <a:noFill/>
                    </a:lnL>
                    <a:lnR>
                      <a:noFill/>
                    </a:lnR>
                    <a:lnT>
                      <a:noFill/>
                    </a:lnT>
                    <a:lnB>
                      <a:noFill/>
                    </a:lnB>
                    <a:solidFill>
                      <a:srgbClr val="FFFFFF"/>
                    </a:solidFill>
                  </a:tcPr>
                </a:tc>
                <a:tc>
                  <a:txBody>
                    <a:bodyPr/>
                    <a:lstStyle/>
                    <a:p>
                      <a:r>
                        <a:rPr lang="en-US" sz="1500">
                          <a:effectLst/>
                        </a:rPr>
                        <a:t>A group of check boxes</a:t>
                      </a:r>
                    </a:p>
                  </a:txBody>
                  <a:tcPr marL="58277" marR="58277" marT="38851" marB="38851" anchor="ctr">
                    <a:lnL>
                      <a:noFill/>
                    </a:lnL>
                    <a:lnR>
                      <a:noFill/>
                    </a:lnR>
                    <a:lnT>
                      <a:noFill/>
                    </a:lnT>
                    <a:lnB>
                      <a:noFill/>
                    </a:lnB>
                    <a:solidFill>
                      <a:srgbClr val="FFFFFF"/>
                    </a:solidFill>
                  </a:tcPr>
                </a:tc>
              </a:tr>
              <a:tr h="310810">
                <a:tc>
                  <a:txBody>
                    <a:bodyPr/>
                    <a:lstStyle/>
                    <a:p>
                      <a:r>
                        <a:rPr lang="en-US" sz="1500">
                          <a:effectLst/>
                        </a:rPr>
                        <a:t>checkboxInput</a:t>
                      </a:r>
                    </a:p>
                  </a:txBody>
                  <a:tcPr marL="58277" marR="58277" marT="38851" marB="38851" anchor="ctr">
                    <a:lnL>
                      <a:noFill/>
                    </a:lnL>
                    <a:lnR>
                      <a:noFill/>
                    </a:lnR>
                    <a:lnT>
                      <a:noFill/>
                    </a:lnT>
                    <a:lnB>
                      <a:noFill/>
                    </a:lnB>
                    <a:solidFill>
                      <a:srgbClr val="FFFFFF"/>
                    </a:solidFill>
                  </a:tcPr>
                </a:tc>
                <a:tc>
                  <a:txBody>
                    <a:bodyPr/>
                    <a:lstStyle/>
                    <a:p>
                      <a:r>
                        <a:rPr lang="en-US" sz="1500">
                          <a:effectLst/>
                        </a:rPr>
                        <a:t>A single check box</a:t>
                      </a:r>
                    </a:p>
                  </a:txBody>
                  <a:tcPr marL="58277" marR="58277" marT="38851" marB="38851" anchor="ctr">
                    <a:lnL>
                      <a:noFill/>
                    </a:lnL>
                    <a:lnR>
                      <a:noFill/>
                    </a:lnR>
                    <a:lnT>
                      <a:noFill/>
                    </a:lnT>
                    <a:lnB>
                      <a:noFill/>
                    </a:lnB>
                    <a:solidFill>
                      <a:srgbClr val="FFFFFF"/>
                    </a:solidFill>
                  </a:tcPr>
                </a:tc>
              </a:tr>
              <a:tr h="310810">
                <a:tc>
                  <a:txBody>
                    <a:bodyPr/>
                    <a:lstStyle/>
                    <a:p>
                      <a:r>
                        <a:rPr lang="en-US" sz="1500">
                          <a:effectLst/>
                        </a:rPr>
                        <a:t>dateInput</a:t>
                      </a:r>
                    </a:p>
                  </a:txBody>
                  <a:tcPr marL="58277" marR="58277" marT="38851" marB="38851" anchor="ctr">
                    <a:lnL>
                      <a:noFill/>
                    </a:lnL>
                    <a:lnR>
                      <a:noFill/>
                    </a:lnR>
                    <a:lnT>
                      <a:noFill/>
                    </a:lnT>
                    <a:lnB>
                      <a:noFill/>
                    </a:lnB>
                    <a:solidFill>
                      <a:srgbClr val="FFFFFF"/>
                    </a:solidFill>
                  </a:tcPr>
                </a:tc>
                <a:tc>
                  <a:txBody>
                    <a:bodyPr/>
                    <a:lstStyle/>
                    <a:p>
                      <a:r>
                        <a:rPr lang="en-US" sz="1500">
                          <a:effectLst/>
                        </a:rPr>
                        <a:t>A calendar to aid date selection</a:t>
                      </a:r>
                    </a:p>
                  </a:txBody>
                  <a:tcPr marL="58277" marR="58277" marT="38851" marB="38851" anchor="ctr">
                    <a:lnL>
                      <a:noFill/>
                    </a:lnL>
                    <a:lnR>
                      <a:noFill/>
                    </a:lnR>
                    <a:lnT>
                      <a:noFill/>
                    </a:lnT>
                    <a:lnB>
                      <a:noFill/>
                    </a:lnB>
                    <a:solidFill>
                      <a:srgbClr val="FFFFFF"/>
                    </a:solidFill>
                  </a:tcPr>
                </a:tc>
              </a:tr>
              <a:tr h="310810">
                <a:tc>
                  <a:txBody>
                    <a:bodyPr/>
                    <a:lstStyle/>
                    <a:p>
                      <a:r>
                        <a:rPr lang="en-US" sz="1500" dirty="0" err="1">
                          <a:effectLst/>
                        </a:rPr>
                        <a:t>dateRangeInput</a:t>
                      </a:r>
                      <a:endParaRPr lang="en-US" sz="1500" dirty="0">
                        <a:effectLst/>
                      </a:endParaRPr>
                    </a:p>
                  </a:txBody>
                  <a:tcPr marL="58277" marR="58277" marT="38851" marB="38851" anchor="ctr">
                    <a:lnL>
                      <a:noFill/>
                    </a:lnL>
                    <a:lnR>
                      <a:noFill/>
                    </a:lnR>
                    <a:lnT>
                      <a:noFill/>
                    </a:lnT>
                    <a:lnB>
                      <a:noFill/>
                    </a:lnB>
                    <a:solidFill>
                      <a:srgbClr val="FFFFFF"/>
                    </a:solidFill>
                  </a:tcPr>
                </a:tc>
                <a:tc>
                  <a:txBody>
                    <a:bodyPr/>
                    <a:lstStyle/>
                    <a:p>
                      <a:r>
                        <a:rPr lang="en-US" sz="1500" dirty="0">
                          <a:effectLst/>
                        </a:rPr>
                        <a:t>A pair of calendars for selecting a date range</a:t>
                      </a:r>
                    </a:p>
                  </a:txBody>
                  <a:tcPr marL="58277" marR="58277" marT="38851" marB="38851" anchor="ctr">
                    <a:lnL>
                      <a:noFill/>
                    </a:lnL>
                    <a:lnR>
                      <a:noFill/>
                    </a:lnR>
                    <a:lnT>
                      <a:noFill/>
                    </a:lnT>
                    <a:lnB>
                      <a:noFill/>
                    </a:lnB>
                    <a:solidFill>
                      <a:srgbClr val="FFFFFF"/>
                    </a:solidFill>
                  </a:tcPr>
                </a:tc>
              </a:tr>
              <a:tr h="310810">
                <a:tc>
                  <a:txBody>
                    <a:bodyPr/>
                    <a:lstStyle/>
                    <a:p>
                      <a:r>
                        <a:rPr lang="en-US" sz="1500">
                          <a:effectLst/>
                        </a:rPr>
                        <a:t>fileInput</a:t>
                      </a:r>
                    </a:p>
                  </a:txBody>
                  <a:tcPr marL="58277" marR="58277" marT="38851" marB="38851" anchor="ctr">
                    <a:lnL>
                      <a:noFill/>
                    </a:lnL>
                    <a:lnR>
                      <a:noFill/>
                    </a:lnR>
                    <a:lnT>
                      <a:noFill/>
                    </a:lnT>
                    <a:lnB>
                      <a:noFill/>
                    </a:lnB>
                    <a:solidFill>
                      <a:srgbClr val="FFFFFF"/>
                    </a:solidFill>
                  </a:tcPr>
                </a:tc>
                <a:tc>
                  <a:txBody>
                    <a:bodyPr/>
                    <a:lstStyle/>
                    <a:p>
                      <a:r>
                        <a:rPr lang="en-US" sz="1500">
                          <a:effectLst/>
                        </a:rPr>
                        <a:t>A file upload control wizard</a:t>
                      </a:r>
                    </a:p>
                  </a:txBody>
                  <a:tcPr marL="58277" marR="58277" marT="38851" marB="38851" anchor="ctr">
                    <a:lnL>
                      <a:noFill/>
                    </a:lnL>
                    <a:lnR>
                      <a:noFill/>
                    </a:lnR>
                    <a:lnT>
                      <a:noFill/>
                    </a:lnT>
                    <a:lnB>
                      <a:noFill/>
                    </a:lnB>
                    <a:solidFill>
                      <a:srgbClr val="FFFFFF"/>
                    </a:solidFill>
                  </a:tcPr>
                </a:tc>
              </a:tr>
              <a:tr h="310810">
                <a:tc>
                  <a:txBody>
                    <a:bodyPr/>
                    <a:lstStyle/>
                    <a:p>
                      <a:r>
                        <a:rPr lang="en-US" sz="1500">
                          <a:effectLst/>
                        </a:rPr>
                        <a:t>helpText</a:t>
                      </a:r>
                    </a:p>
                  </a:txBody>
                  <a:tcPr marL="58277" marR="58277" marT="38851" marB="38851" anchor="ctr">
                    <a:lnL>
                      <a:noFill/>
                    </a:lnL>
                    <a:lnR>
                      <a:noFill/>
                    </a:lnR>
                    <a:lnT>
                      <a:noFill/>
                    </a:lnT>
                    <a:lnB>
                      <a:noFill/>
                    </a:lnB>
                    <a:solidFill>
                      <a:srgbClr val="FFFFFF"/>
                    </a:solidFill>
                  </a:tcPr>
                </a:tc>
                <a:tc>
                  <a:txBody>
                    <a:bodyPr/>
                    <a:lstStyle/>
                    <a:p>
                      <a:r>
                        <a:rPr lang="en-US" sz="1500">
                          <a:effectLst/>
                        </a:rPr>
                        <a:t>Help text that can be added to an input form</a:t>
                      </a:r>
                    </a:p>
                  </a:txBody>
                  <a:tcPr marL="58277" marR="58277" marT="38851" marB="38851" anchor="ctr">
                    <a:lnL>
                      <a:noFill/>
                    </a:lnL>
                    <a:lnR>
                      <a:noFill/>
                    </a:lnR>
                    <a:lnT>
                      <a:noFill/>
                    </a:lnT>
                    <a:lnB>
                      <a:noFill/>
                    </a:lnB>
                    <a:solidFill>
                      <a:srgbClr val="FFFFFF"/>
                    </a:solidFill>
                  </a:tcPr>
                </a:tc>
              </a:tr>
              <a:tr h="310810">
                <a:tc>
                  <a:txBody>
                    <a:bodyPr/>
                    <a:lstStyle/>
                    <a:p>
                      <a:r>
                        <a:rPr lang="en-US" sz="1500">
                          <a:effectLst/>
                        </a:rPr>
                        <a:t>numericInput</a:t>
                      </a:r>
                    </a:p>
                  </a:txBody>
                  <a:tcPr marL="58277" marR="58277" marT="38851" marB="38851" anchor="ctr">
                    <a:lnL>
                      <a:noFill/>
                    </a:lnL>
                    <a:lnR>
                      <a:noFill/>
                    </a:lnR>
                    <a:lnT>
                      <a:noFill/>
                    </a:lnT>
                    <a:lnB>
                      <a:noFill/>
                    </a:lnB>
                    <a:solidFill>
                      <a:srgbClr val="FFFFFF"/>
                    </a:solidFill>
                  </a:tcPr>
                </a:tc>
                <a:tc>
                  <a:txBody>
                    <a:bodyPr/>
                    <a:lstStyle/>
                    <a:p>
                      <a:r>
                        <a:rPr lang="en-US" sz="1500">
                          <a:effectLst/>
                        </a:rPr>
                        <a:t>A field to enter numbers</a:t>
                      </a:r>
                    </a:p>
                  </a:txBody>
                  <a:tcPr marL="58277" marR="58277" marT="38851" marB="38851" anchor="ctr">
                    <a:lnL>
                      <a:noFill/>
                    </a:lnL>
                    <a:lnR>
                      <a:noFill/>
                    </a:lnR>
                    <a:lnT>
                      <a:noFill/>
                    </a:lnT>
                    <a:lnB>
                      <a:noFill/>
                    </a:lnB>
                    <a:solidFill>
                      <a:srgbClr val="FFFFFF"/>
                    </a:solidFill>
                  </a:tcPr>
                </a:tc>
              </a:tr>
              <a:tr h="310810">
                <a:tc>
                  <a:txBody>
                    <a:bodyPr/>
                    <a:lstStyle/>
                    <a:p>
                      <a:r>
                        <a:rPr lang="en-US" sz="1500">
                          <a:effectLst/>
                        </a:rPr>
                        <a:t>radioButtons</a:t>
                      </a:r>
                    </a:p>
                  </a:txBody>
                  <a:tcPr marL="58277" marR="58277" marT="38851" marB="38851" anchor="ctr">
                    <a:lnL>
                      <a:noFill/>
                    </a:lnL>
                    <a:lnR>
                      <a:noFill/>
                    </a:lnR>
                    <a:lnT>
                      <a:noFill/>
                    </a:lnT>
                    <a:lnB>
                      <a:noFill/>
                    </a:lnB>
                    <a:solidFill>
                      <a:srgbClr val="FFFFFF"/>
                    </a:solidFill>
                  </a:tcPr>
                </a:tc>
                <a:tc>
                  <a:txBody>
                    <a:bodyPr/>
                    <a:lstStyle/>
                    <a:p>
                      <a:r>
                        <a:rPr lang="en-US" sz="1500" dirty="0">
                          <a:effectLst/>
                        </a:rPr>
                        <a:t>A set of radio buttons</a:t>
                      </a:r>
                    </a:p>
                  </a:txBody>
                  <a:tcPr marL="58277" marR="58277" marT="38851" marB="38851" anchor="ctr">
                    <a:lnL>
                      <a:noFill/>
                    </a:lnL>
                    <a:lnR>
                      <a:noFill/>
                    </a:lnR>
                    <a:lnT>
                      <a:noFill/>
                    </a:lnT>
                    <a:lnB>
                      <a:noFill/>
                    </a:lnB>
                    <a:solidFill>
                      <a:srgbClr val="FFFFFF"/>
                    </a:solidFill>
                  </a:tcPr>
                </a:tc>
              </a:tr>
              <a:tr h="310810">
                <a:tc>
                  <a:txBody>
                    <a:bodyPr/>
                    <a:lstStyle/>
                    <a:p>
                      <a:r>
                        <a:rPr lang="en-US" sz="1500">
                          <a:effectLst/>
                        </a:rPr>
                        <a:t>selectInput</a:t>
                      </a:r>
                    </a:p>
                  </a:txBody>
                  <a:tcPr marL="58277" marR="58277" marT="38851" marB="38851" anchor="ctr">
                    <a:lnL>
                      <a:noFill/>
                    </a:lnL>
                    <a:lnR>
                      <a:noFill/>
                    </a:lnR>
                    <a:lnT>
                      <a:noFill/>
                    </a:lnT>
                    <a:lnB>
                      <a:noFill/>
                    </a:lnB>
                    <a:solidFill>
                      <a:srgbClr val="FFFFFF"/>
                    </a:solidFill>
                  </a:tcPr>
                </a:tc>
                <a:tc>
                  <a:txBody>
                    <a:bodyPr/>
                    <a:lstStyle/>
                    <a:p>
                      <a:r>
                        <a:rPr lang="en-US" sz="1500">
                          <a:effectLst/>
                        </a:rPr>
                        <a:t>A box with choices to select from</a:t>
                      </a:r>
                    </a:p>
                  </a:txBody>
                  <a:tcPr marL="58277" marR="58277" marT="38851" marB="38851" anchor="ctr">
                    <a:lnL>
                      <a:noFill/>
                    </a:lnL>
                    <a:lnR>
                      <a:noFill/>
                    </a:lnR>
                    <a:lnT>
                      <a:noFill/>
                    </a:lnT>
                    <a:lnB>
                      <a:noFill/>
                    </a:lnB>
                    <a:solidFill>
                      <a:srgbClr val="FFFFFF"/>
                    </a:solidFill>
                  </a:tcPr>
                </a:tc>
              </a:tr>
              <a:tr h="310810">
                <a:tc>
                  <a:txBody>
                    <a:bodyPr/>
                    <a:lstStyle/>
                    <a:p>
                      <a:r>
                        <a:rPr lang="en-US" sz="1500">
                          <a:effectLst/>
                        </a:rPr>
                        <a:t>sliderInput</a:t>
                      </a:r>
                    </a:p>
                  </a:txBody>
                  <a:tcPr marL="58277" marR="58277" marT="38851" marB="38851" anchor="ctr">
                    <a:lnL>
                      <a:noFill/>
                    </a:lnL>
                    <a:lnR>
                      <a:noFill/>
                    </a:lnR>
                    <a:lnT>
                      <a:noFill/>
                    </a:lnT>
                    <a:lnB>
                      <a:noFill/>
                    </a:lnB>
                    <a:solidFill>
                      <a:srgbClr val="FFFFFF"/>
                    </a:solidFill>
                  </a:tcPr>
                </a:tc>
                <a:tc>
                  <a:txBody>
                    <a:bodyPr/>
                    <a:lstStyle/>
                    <a:p>
                      <a:r>
                        <a:rPr lang="en-US" sz="1500">
                          <a:effectLst/>
                        </a:rPr>
                        <a:t>A slider bar</a:t>
                      </a:r>
                    </a:p>
                  </a:txBody>
                  <a:tcPr marL="58277" marR="58277" marT="38851" marB="38851" anchor="ctr">
                    <a:lnL>
                      <a:noFill/>
                    </a:lnL>
                    <a:lnR>
                      <a:noFill/>
                    </a:lnR>
                    <a:lnT>
                      <a:noFill/>
                    </a:lnT>
                    <a:lnB>
                      <a:noFill/>
                    </a:lnB>
                    <a:solidFill>
                      <a:srgbClr val="FFFFFF"/>
                    </a:solidFill>
                  </a:tcPr>
                </a:tc>
              </a:tr>
              <a:tr h="310810">
                <a:tc>
                  <a:txBody>
                    <a:bodyPr/>
                    <a:lstStyle/>
                    <a:p>
                      <a:r>
                        <a:rPr lang="en-US" sz="1500">
                          <a:effectLst/>
                        </a:rPr>
                        <a:t>submitButton</a:t>
                      </a:r>
                    </a:p>
                  </a:txBody>
                  <a:tcPr marL="58277" marR="58277" marT="38851" marB="38851" anchor="ctr">
                    <a:lnL>
                      <a:noFill/>
                    </a:lnL>
                    <a:lnR>
                      <a:noFill/>
                    </a:lnR>
                    <a:lnT>
                      <a:noFill/>
                    </a:lnT>
                    <a:lnB>
                      <a:noFill/>
                    </a:lnB>
                    <a:solidFill>
                      <a:srgbClr val="FFFFFF"/>
                    </a:solidFill>
                  </a:tcPr>
                </a:tc>
                <a:tc>
                  <a:txBody>
                    <a:bodyPr/>
                    <a:lstStyle/>
                    <a:p>
                      <a:r>
                        <a:rPr lang="en-US" sz="1500">
                          <a:effectLst/>
                        </a:rPr>
                        <a:t>A submit button</a:t>
                      </a:r>
                    </a:p>
                  </a:txBody>
                  <a:tcPr marL="58277" marR="58277" marT="38851" marB="38851" anchor="ctr">
                    <a:lnL>
                      <a:noFill/>
                    </a:lnL>
                    <a:lnR>
                      <a:noFill/>
                    </a:lnR>
                    <a:lnT>
                      <a:noFill/>
                    </a:lnT>
                    <a:lnB>
                      <a:noFill/>
                    </a:lnB>
                    <a:solidFill>
                      <a:srgbClr val="FFFFFF"/>
                    </a:solidFill>
                  </a:tcPr>
                </a:tc>
              </a:tr>
              <a:tr h="310810">
                <a:tc>
                  <a:txBody>
                    <a:bodyPr/>
                    <a:lstStyle/>
                    <a:p>
                      <a:r>
                        <a:rPr lang="en-US" sz="1500">
                          <a:effectLst/>
                        </a:rPr>
                        <a:t>textInput</a:t>
                      </a:r>
                    </a:p>
                  </a:txBody>
                  <a:tcPr marL="58277" marR="58277" marT="38851" marB="38851" anchor="ctr">
                    <a:lnL>
                      <a:noFill/>
                    </a:lnL>
                    <a:lnR>
                      <a:noFill/>
                    </a:lnR>
                    <a:lnT>
                      <a:noFill/>
                    </a:lnT>
                    <a:lnB>
                      <a:noFill/>
                    </a:lnB>
                    <a:solidFill>
                      <a:srgbClr val="FFFFFF"/>
                    </a:solidFill>
                  </a:tcPr>
                </a:tc>
                <a:tc>
                  <a:txBody>
                    <a:bodyPr/>
                    <a:lstStyle/>
                    <a:p>
                      <a:r>
                        <a:rPr lang="en-US" sz="1500" dirty="0">
                          <a:effectLst/>
                        </a:rPr>
                        <a:t>A field to enter text</a:t>
                      </a:r>
                    </a:p>
                  </a:txBody>
                  <a:tcPr marL="58277" marR="58277" marT="38851" marB="38851" anchor="ctr">
                    <a:lnL>
                      <a:noFill/>
                    </a:lnL>
                    <a:lnR>
                      <a:noFill/>
                    </a:lnR>
                    <a:lnT>
                      <a:noFill/>
                    </a:lnT>
                    <a:lnB>
                      <a:noFill/>
                    </a:lnB>
                    <a:solidFill>
                      <a:srgbClr val="FFFFFF"/>
                    </a:solidFill>
                  </a:tcPr>
                </a:tc>
              </a:tr>
            </a:tbl>
          </a:graphicData>
        </a:graphic>
      </p:graphicFrame>
      <p:sp>
        <p:nvSpPr>
          <p:cNvPr id="4" name="TextBox 3"/>
          <p:cNvSpPr txBox="1"/>
          <p:nvPr/>
        </p:nvSpPr>
        <p:spPr>
          <a:xfrm>
            <a:off x="6416256" y="1794712"/>
            <a:ext cx="2612289" cy="3970318"/>
          </a:xfrm>
          <a:prstGeom prst="rect">
            <a:avLst/>
          </a:prstGeom>
          <a:noFill/>
        </p:spPr>
        <p:txBody>
          <a:bodyPr wrap="square" rtlCol="0">
            <a:spAutoFit/>
          </a:bodyPr>
          <a:lstStyle/>
          <a:p>
            <a:r>
              <a:rPr lang="en-US" dirty="0" smtClean="0">
                <a:solidFill>
                  <a:schemeClr val="accent1">
                    <a:lumMod val="50000"/>
                  </a:schemeClr>
                </a:solidFill>
              </a:rPr>
              <a:t>Note each function will store different input values:</a:t>
            </a:r>
          </a:p>
          <a:p>
            <a:endParaRPr lang="en-US" dirty="0">
              <a:solidFill>
                <a:schemeClr val="accent1">
                  <a:lumMod val="50000"/>
                </a:schemeClr>
              </a:solidFill>
            </a:endParaRPr>
          </a:p>
          <a:p>
            <a:r>
              <a:rPr lang="en-US" dirty="0" err="1" smtClean="0">
                <a:solidFill>
                  <a:schemeClr val="accent1">
                    <a:lumMod val="50000"/>
                  </a:schemeClr>
                </a:solidFill>
              </a:rPr>
              <a:t>textInput</a:t>
            </a:r>
            <a:r>
              <a:rPr lang="en-US" dirty="0" smtClean="0">
                <a:solidFill>
                  <a:schemeClr val="accent1">
                    <a:lumMod val="50000"/>
                  </a:schemeClr>
                </a:solidFill>
              </a:rPr>
              <a:t> = a single character element</a:t>
            </a:r>
          </a:p>
          <a:p>
            <a:endParaRPr lang="en-US" dirty="0">
              <a:solidFill>
                <a:schemeClr val="accent1">
                  <a:lumMod val="50000"/>
                </a:schemeClr>
              </a:solidFill>
            </a:endParaRPr>
          </a:p>
          <a:p>
            <a:r>
              <a:rPr lang="en-US" dirty="0" err="1" smtClean="0">
                <a:solidFill>
                  <a:schemeClr val="accent1">
                    <a:lumMod val="50000"/>
                  </a:schemeClr>
                </a:solidFill>
              </a:rPr>
              <a:t>selectInput</a:t>
            </a:r>
            <a:r>
              <a:rPr lang="en-US" dirty="0" smtClean="0">
                <a:solidFill>
                  <a:schemeClr val="accent1">
                    <a:lumMod val="50000"/>
                  </a:schemeClr>
                </a:solidFill>
              </a:rPr>
              <a:t> = character elements from a list</a:t>
            </a:r>
          </a:p>
          <a:p>
            <a:endParaRPr lang="en-US" dirty="0">
              <a:solidFill>
                <a:schemeClr val="accent1">
                  <a:lumMod val="50000"/>
                </a:schemeClr>
              </a:solidFill>
            </a:endParaRPr>
          </a:p>
          <a:p>
            <a:r>
              <a:rPr lang="en-US" dirty="0" err="1" smtClean="0">
                <a:solidFill>
                  <a:schemeClr val="accent1">
                    <a:lumMod val="50000"/>
                  </a:schemeClr>
                </a:solidFill>
              </a:rPr>
              <a:t>sliderInput</a:t>
            </a:r>
            <a:r>
              <a:rPr lang="en-US" dirty="0" smtClean="0">
                <a:solidFill>
                  <a:schemeClr val="accent1">
                    <a:lumMod val="50000"/>
                  </a:schemeClr>
                </a:solidFill>
              </a:rPr>
              <a:t> = two numbers in a range</a:t>
            </a:r>
          </a:p>
          <a:p>
            <a:endParaRPr lang="en-US" dirty="0">
              <a:solidFill>
                <a:schemeClr val="accent1">
                  <a:lumMod val="50000"/>
                </a:schemeClr>
              </a:solidFill>
            </a:endParaRPr>
          </a:p>
          <a:p>
            <a:r>
              <a:rPr lang="en-US" dirty="0" err="1" smtClean="0">
                <a:solidFill>
                  <a:schemeClr val="accent1">
                    <a:lumMod val="50000"/>
                  </a:schemeClr>
                </a:solidFill>
              </a:rPr>
              <a:t>checkboxInput</a:t>
            </a:r>
            <a:r>
              <a:rPr lang="en-US" dirty="0" smtClean="0">
                <a:solidFill>
                  <a:schemeClr val="accent1">
                    <a:lumMod val="50000"/>
                  </a:schemeClr>
                </a:solidFill>
              </a:rPr>
              <a:t> = T / F</a:t>
            </a:r>
            <a:endParaRPr lang="en-US" dirty="0">
              <a:solidFill>
                <a:schemeClr val="accent1">
                  <a:lumMod val="50000"/>
                </a:schemeClr>
              </a:solidFill>
            </a:endParaRPr>
          </a:p>
        </p:txBody>
      </p:sp>
    </p:spTree>
    <p:extLst>
      <p:ext uri="{BB962C8B-B14F-4D97-AF65-F5344CB8AC3E}">
        <p14:creationId xmlns:p14="http://schemas.microsoft.com/office/powerpoint/2010/main" val="232608993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100" dirty="0"/>
              <a:t>Widget components</a:t>
            </a:r>
          </a:p>
        </p:txBody>
      </p:sp>
      <p:sp>
        <p:nvSpPr>
          <p:cNvPr id="4" name="Rectangle 3"/>
          <p:cNvSpPr/>
          <p:nvPr/>
        </p:nvSpPr>
        <p:spPr>
          <a:xfrm>
            <a:off x="1600828" y="1707923"/>
            <a:ext cx="4572000" cy="2585323"/>
          </a:xfrm>
          <a:prstGeom prst="rect">
            <a:avLst/>
          </a:prstGeom>
        </p:spPr>
        <p:txBody>
          <a:bodyPr>
            <a:spAutoFit/>
          </a:bodyPr>
          <a:lstStyle/>
          <a:p>
            <a:pPr marL="285750" indent="-285750">
              <a:buFont typeface="Arial" panose="020B0604020202020204" pitchFamily="34" charset="0"/>
              <a:buChar char="•"/>
            </a:pPr>
            <a:r>
              <a:rPr lang="en-US" b="1" dirty="0" smtClean="0"/>
              <a:t>Name</a:t>
            </a:r>
            <a:r>
              <a:rPr lang="en-US" dirty="0" smtClean="0"/>
              <a:t> for the widget. The user will not see this name, but you can use it to access the widget’s value. The name should be a character string.</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b="1" dirty="0"/>
              <a:t>L</a:t>
            </a:r>
            <a:r>
              <a:rPr lang="en-US" b="1" dirty="0" smtClean="0"/>
              <a:t>abel</a:t>
            </a:r>
            <a:r>
              <a:rPr lang="en-US" dirty="0" smtClean="0"/>
              <a:t>. This label will appear with the widget in your app. It should be a character string, but it can be an empty string "".</a:t>
            </a:r>
          </a:p>
          <a:p>
            <a:endParaRPr lang="en-US" dirty="0" smtClean="0"/>
          </a:p>
        </p:txBody>
      </p:sp>
      <p:sp>
        <p:nvSpPr>
          <p:cNvPr id="5" name="TextBox 4"/>
          <p:cNvSpPr txBox="1"/>
          <p:nvPr/>
        </p:nvSpPr>
        <p:spPr>
          <a:xfrm>
            <a:off x="6749716" y="2400421"/>
            <a:ext cx="2394284" cy="1200329"/>
          </a:xfrm>
          <a:prstGeom prst="rect">
            <a:avLst/>
          </a:prstGeom>
          <a:noFill/>
        </p:spPr>
        <p:txBody>
          <a:bodyPr wrap="square" rtlCol="0">
            <a:spAutoFit/>
          </a:bodyPr>
          <a:lstStyle/>
          <a:p>
            <a:r>
              <a:rPr lang="en-US" dirty="0" smtClean="0">
                <a:solidFill>
                  <a:schemeClr val="accent1">
                    <a:lumMod val="50000"/>
                  </a:schemeClr>
                </a:solidFill>
              </a:rPr>
              <a:t>How you will access the data on </a:t>
            </a:r>
            <a:r>
              <a:rPr lang="en-US" dirty="0" err="1" smtClean="0">
                <a:solidFill>
                  <a:schemeClr val="accent1">
                    <a:lumMod val="50000"/>
                  </a:schemeClr>
                </a:solidFill>
              </a:rPr>
              <a:t>server.R</a:t>
            </a:r>
            <a:r>
              <a:rPr lang="en-US" dirty="0" smtClean="0">
                <a:solidFill>
                  <a:schemeClr val="accent1">
                    <a:lumMod val="50000"/>
                  </a:schemeClr>
                </a:solidFill>
              </a:rPr>
              <a:t>:</a:t>
            </a:r>
          </a:p>
          <a:p>
            <a:endParaRPr lang="en-US" dirty="0">
              <a:solidFill>
                <a:schemeClr val="accent1">
                  <a:lumMod val="50000"/>
                </a:schemeClr>
              </a:solidFill>
            </a:endParaRPr>
          </a:p>
          <a:p>
            <a:r>
              <a:rPr lang="en-US" dirty="0" err="1" smtClean="0">
                <a:solidFill>
                  <a:schemeClr val="accent1">
                    <a:lumMod val="50000"/>
                  </a:schemeClr>
                </a:solidFill>
              </a:rPr>
              <a:t>Input$name</a:t>
            </a:r>
            <a:endParaRPr lang="en-US" dirty="0">
              <a:solidFill>
                <a:schemeClr val="accent1">
                  <a:lumMod val="50000"/>
                </a:schemeClr>
              </a:solidFill>
            </a:endParaRPr>
          </a:p>
        </p:txBody>
      </p:sp>
      <p:sp>
        <p:nvSpPr>
          <p:cNvPr id="6" name="TextBox 5"/>
          <p:cNvSpPr txBox="1"/>
          <p:nvPr/>
        </p:nvSpPr>
        <p:spPr>
          <a:xfrm>
            <a:off x="3549340" y="5462337"/>
            <a:ext cx="3288080" cy="369332"/>
          </a:xfrm>
          <a:prstGeom prst="rect">
            <a:avLst/>
          </a:prstGeom>
          <a:noFill/>
        </p:spPr>
        <p:txBody>
          <a:bodyPr wrap="none" rtlCol="0">
            <a:spAutoFit/>
          </a:bodyPr>
          <a:lstStyle/>
          <a:p>
            <a:r>
              <a:rPr lang="en-US" dirty="0" smtClean="0">
                <a:solidFill>
                  <a:schemeClr val="accent1">
                    <a:lumMod val="50000"/>
                  </a:schemeClr>
                </a:solidFill>
              </a:rPr>
              <a:t>Creates an entry at </a:t>
            </a:r>
            <a:r>
              <a:rPr lang="en-US" dirty="0" err="1" smtClean="0">
                <a:solidFill>
                  <a:schemeClr val="accent1">
                    <a:lumMod val="50000"/>
                  </a:schemeClr>
                </a:solidFill>
              </a:rPr>
              <a:t>Input$submit</a:t>
            </a:r>
            <a:endParaRPr lang="en-US" dirty="0">
              <a:solidFill>
                <a:schemeClr val="accent1">
                  <a:lumMod val="50000"/>
                </a:schemeClr>
              </a:solidFill>
            </a:endParaRPr>
          </a:p>
        </p:txBody>
      </p:sp>
      <p:cxnSp>
        <p:nvCxnSpPr>
          <p:cNvPr id="8" name="Straight Arrow Connector 7"/>
          <p:cNvCxnSpPr/>
          <p:nvPr/>
        </p:nvCxnSpPr>
        <p:spPr>
          <a:xfrm>
            <a:off x="2887579" y="4878073"/>
            <a:ext cx="1019677" cy="584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457711" y="987914"/>
            <a:ext cx="5879412" cy="646331"/>
          </a:xfrm>
          <a:prstGeom prst="rect">
            <a:avLst/>
          </a:prstGeom>
        </p:spPr>
        <p:txBody>
          <a:bodyPr wrap="square">
            <a:spAutoFit/>
          </a:bodyPr>
          <a:lstStyle/>
          <a:p>
            <a:r>
              <a:rPr lang="en-US" dirty="0"/>
              <a:t>Each widget function requires several arguments. The first two arguments for each widget are</a:t>
            </a:r>
          </a:p>
        </p:txBody>
      </p:sp>
      <p:sp>
        <p:nvSpPr>
          <p:cNvPr id="7" name="Rectangle 6"/>
          <p:cNvSpPr/>
          <p:nvPr/>
        </p:nvSpPr>
        <p:spPr>
          <a:xfrm>
            <a:off x="678752" y="5834050"/>
            <a:ext cx="7269220" cy="646331"/>
          </a:xfrm>
          <a:prstGeom prst="rect">
            <a:avLst/>
          </a:prstGeom>
        </p:spPr>
        <p:txBody>
          <a:bodyPr wrap="square">
            <a:spAutoFit/>
          </a:bodyPr>
          <a:lstStyle/>
          <a:p>
            <a:pPr algn="ctr"/>
            <a:r>
              <a:rPr lang="en-US" dirty="0">
                <a:solidFill>
                  <a:srgbClr val="FF0000"/>
                </a:solidFill>
              </a:rPr>
              <a:t>The remaining arguments vary from widget to widget, depending on what the widget needs to do its job. </a:t>
            </a:r>
          </a:p>
        </p:txBody>
      </p:sp>
      <p:sp>
        <p:nvSpPr>
          <p:cNvPr id="9" name="Rectangle 8"/>
          <p:cNvSpPr/>
          <p:nvPr/>
        </p:nvSpPr>
        <p:spPr>
          <a:xfrm>
            <a:off x="205952" y="6415802"/>
            <a:ext cx="8431720" cy="369332"/>
          </a:xfrm>
          <a:prstGeom prst="rect">
            <a:avLst/>
          </a:prstGeom>
        </p:spPr>
        <p:txBody>
          <a:bodyPr wrap="square">
            <a:spAutoFit/>
          </a:bodyPr>
          <a:lstStyle/>
          <a:p>
            <a:r>
              <a:rPr lang="en-US" b="1" dirty="0" err="1"/>
              <a:t>numericInput</a:t>
            </a:r>
            <a:r>
              <a:rPr lang="en-US" dirty="0"/>
              <a:t>("</a:t>
            </a:r>
            <a:r>
              <a:rPr lang="en-US" dirty="0" err="1"/>
              <a:t>numInput</a:t>
            </a:r>
            <a:r>
              <a:rPr lang="en-US" dirty="0"/>
              <a:t>", "A numeric input:", value = 7, min = 1, max = 30)</a:t>
            </a:r>
          </a:p>
        </p:txBody>
      </p:sp>
      <p:sp>
        <p:nvSpPr>
          <p:cNvPr id="10" name="Rectangle 9"/>
          <p:cNvSpPr/>
          <p:nvPr/>
        </p:nvSpPr>
        <p:spPr>
          <a:xfrm>
            <a:off x="1023942" y="4564145"/>
            <a:ext cx="5725773" cy="369332"/>
          </a:xfrm>
          <a:prstGeom prst="rect">
            <a:avLst/>
          </a:prstGeom>
        </p:spPr>
        <p:txBody>
          <a:bodyPr wrap="square">
            <a:spAutoFit/>
          </a:bodyPr>
          <a:lstStyle/>
          <a:p>
            <a:r>
              <a:rPr lang="en-US" dirty="0" err="1"/>
              <a:t>actionButton</a:t>
            </a:r>
            <a:r>
              <a:rPr lang="en-US" dirty="0"/>
              <a:t>( “submit", label = “Submit Your Form")</a:t>
            </a:r>
          </a:p>
        </p:txBody>
      </p:sp>
    </p:spTree>
    <p:extLst>
      <p:ext uri="{BB962C8B-B14F-4D97-AF65-F5344CB8AC3E}">
        <p14:creationId xmlns:p14="http://schemas.microsoft.com/office/powerpoint/2010/main" val="262280553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widgets examples</a:t>
            </a:r>
            <a:endParaRPr lang="en-US" dirty="0"/>
          </a:p>
        </p:txBody>
      </p:sp>
      <p:sp>
        <p:nvSpPr>
          <p:cNvPr id="3" name="Content Placeholder 2"/>
          <p:cNvSpPr>
            <a:spLocks noGrp="1"/>
          </p:cNvSpPr>
          <p:nvPr>
            <p:ph idx="1"/>
          </p:nvPr>
        </p:nvSpPr>
        <p:spPr>
          <a:xfrm>
            <a:off x="381000" y="1600200"/>
            <a:ext cx="8458200" cy="4525963"/>
          </a:xfrm>
        </p:spPr>
        <p:txBody>
          <a:bodyPr>
            <a:normAutofit fontScale="92500"/>
          </a:bodyPr>
          <a:lstStyle/>
          <a:p>
            <a:r>
              <a:rPr lang="en-US" sz="2200" dirty="0" err="1" smtClean="0">
                <a:latin typeface="Courier New" pitchFamily="49" charset="0"/>
                <a:cs typeface="Courier New" pitchFamily="49" charset="0"/>
              </a:rPr>
              <a:t>textInput</a:t>
            </a:r>
            <a:r>
              <a:rPr lang="en-US" sz="2200" dirty="0" smtClean="0">
                <a:latin typeface="Courier New" pitchFamily="49" charset="0"/>
                <a:cs typeface="Courier New" pitchFamily="49" charset="0"/>
              </a:rPr>
              <a:t>(“</a:t>
            </a:r>
            <a:r>
              <a:rPr lang="en-US" sz="2200" dirty="0" err="1" smtClean="0">
                <a:latin typeface="Courier New" pitchFamily="49" charset="0"/>
                <a:cs typeface="Courier New" pitchFamily="49" charset="0"/>
              </a:rPr>
              <a:t>nam</a:t>
            </a:r>
            <a:r>
              <a:rPr lang="en-US" sz="2200" dirty="0" smtClean="0">
                <a:latin typeface="Courier New" pitchFamily="49" charset="0"/>
                <a:cs typeface="Courier New" pitchFamily="49" charset="0"/>
              </a:rPr>
              <a:t>”,”Name”)</a:t>
            </a:r>
          </a:p>
          <a:p>
            <a:r>
              <a:rPr lang="en-US" sz="2200" dirty="0" err="1" smtClean="0">
                <a:latin typeface="Courier New" pitchFamily="49" charset="0"/>
                <a:cs typeface="Courier New" pitchFamily="49" charset="0"/>
              </a:rPr>
              <a:t>selectInput</a:t>
            </a:r>
            <a:r>
              <a:rPr lang="en-US" sz="2200" dirty="0" smtClean="0">
                <a:latin typeface="Courier New" pitchFamily="49" charset="0"/>
                <a:cs typeface="Courier New" pitchFamily="49" charset="0"/>
              </a:rPr>
              <a:t>(“</a:t>
            </a:r>
            <a:r>
              <a:rPr lang="en-US" sz="2200" dirty="0" err="1" smtClean="0">
                <a:latin typeface="Courier New" pitchFamily="49" charset="0"/>
                <a:cs typeface="Courier New" pitchFamily="49" charset="0"/>
              </a:rPr>
              <a:t>gen”,”Gender</a:t>
            </a:r>
            <a:r>
              <a:rPr lang="en-US" sz="2200" dirty="0" smtClean="0">
                <a:latin typeface="Courier New" pitchFamily="49" charset="0"/>
                <a:cs typeface="Courier New" pitchFamily="49" charset="0"/>
              </a:rPr>
              <a:t>”,</a:t>
            </a:r>
            <a:br>
              <a:rPr lang="en-US" sz="2200" dirty="0" smtClean="0">
                <a:latin typeface="Courier New" pitchFamily="49" charset="0"/>
                <a:cs typeface="Courier New" pitchFamily="49" charset="0"/>
              </a:rPr>
            </a:br>
            <a:r>
              <a:rPr lang="en-US" sz="2200" dirty="0" smtClean="0">
                <a:latin typeface="Courier New" pitchFamily="49" charset="0"/>
                <a:cs typeface="Courier New" pitchFamily="49" charset="0"/>
              </a:rPr>
              <a:t>choices=c(“</a:t>
            </a:r>
            <a:r>
              <a:rPr lang="en-US" sz="2200" dirty="0" err="1" smtClean="0">
                <a:latin typeface="Courier New" pitchFamily="49" charset="0"/>
                <a:cs typeface="Courier New" pitchFamily="49" charset="0"/>
              </a:rPr>
              <a:t>Male”,”Female</a:t>
            </a:r>
            <a:r>
              <a:rPr lang="en-US" sz="2200" dirty="0" smtClean="0">
                <a:latin typeface="Courier New" pitchFamily="49" charset="0"/>
                <a:cs typeface="Courier New" pitchFamily="49" charset="0"/>
              </a:rPr>
              <a:t>”), selected=“Female”)</a:t>
            </a:r>
          </a:p>
          <a:p>
            <a:r>
              <a:rPr lang="en-US" sz="2200" dirty="0" err="1" smtClean="0">
                <a:latin typeface="Courier New" pitchFamily="49" charset="0"/>
                <a:cs typeface="Courier New" pitchFamily="49" charset="0"/>
              </a:rPr>
              <a:t>sliderInput</a:t>
            </a:r>
            <a:r>
              <a:rPr lang="en-US" sz="2200" dirty="0" smtClean="0">
                <a:latin typeface="Courier New" pitchFamily="49" charset="0"/>
                <a:cs typeface="Courier New" pitchFamily="49" charset="0"/>
              </a:rPr>
              <a:t>(“</a:t>
            </a:r>
            <a:r>
              <a:rPr lang="en-US" sz="2200" dirty="0" err="1" smtClean="0">
                <a:latin typeface="Courier New" pitchFamily="49" charset="0"/>
                <a:cs typeface="Courier New" pitchFamily="49" charset="0"/>
              </a:rPr>
              <a:t>age”,”Ages</a:t>
            </a:r>
            <a:r>
              <a:rPr lang="en-US" sz="2200" dirty="0" smtClean="0">
                <a:latin typeface="Courier New" pitchFamily="49" charset="0"/>
                <a:cs typeface="Courier New" pitchFamily="49" charset="0"/>
              </a:rPr>
              <a:t>”, min=0, max=100, value=20, step = 1)</a:t>
            </a:r>
          </a:p>
          <a:p>
            <a:r>
              <a:rPr lang="en-US" sz="2200" dirty="0" err="1" smtClean="0">
                <a:latin typeface="Courier New" pitchFamily="49" charset="0"/>
                <a:cs typeface="Courier New" pitchFamily="49" charset="0"/>
              </a:rPr>
              <a:t>radioButtons</a:t>
            </a:r>
            <a:r>
              <a:rPr lang="en-US" sz="2200" dirty="0" smtClean="0">
                <a:latin typeface="Courier New" pitchFamily="49" charset="0"/>
                <a:cs typeface="Courier New" pitchFamily="49" charset="0"/>
              </a:rPr>
              <a:t>(“grad", “Grade”,</a:t>
            </a:r>
            <a:br>
              <a:rPr lang="en-US" sz="2200" dirty="0" smtClean="0">
                <a:latin typeface="Courier New" pitchFamily="49" charset="0"/>
                <a:cs typeface="Courier New" pitchFamily="49" charset="0"/>
              </a:rPr>
            </a:br>
            <a:r>
              <a:rPr lang="en-US" sz="2200" dirty="0" smtClean="0">
                <a:latin typeface="Courier New" pitchFamily="49" charset="0"/>
                <a:cs typeface="Courier New" pitchFamily="49" charset="0"/>
              </a:rPr>
              <a:t>choices =c(“A”,”B”,”C”,”D”,”F”,”W”),</a:t>
            </a:r>
            <a:br>
              <a:rPr lang="en-US" sz="2200" dirty="0" smtClean="0">
                <a:latin typeface="Courier New" pitchFamily="49" charset="0"/>
                <a:cs typeface="Courier New" pitchFamily="49" charset="0"/>
              </a:rPr>
            </a:br>
            <a:r>
              <a:rPr lang="en-US" sz="2200" dirty="0" smtClean="0">
                <a:latin typeface="Courier New" pitchFamily="49" charset="0"/>
                <a:cs typeface="Courier New" pitchFamily="49" charset="0"/>
              </a:rPr>
              <a:t>selected = “A”)</a:t>
            </a:r>
          </a:p>
          <a:p>
            <a:endParaRPr lang="en-US" dirty="0" smtClean="0"/>
          </a:p>
          <a:p>
            <a:pPr marL="0" indent="0">
              <a:buNone/>
            </a:pPr>
            <a:r>
              <a:rPr lang="en-US" sz="3000" dirty="0" smtClean="0"/>
              <a:t>More examples can be found at http://shiny.rstudio.com/gallery/widget-gallery.html</a:t>
            </a:r>
            <a:endParaRPr lang="en-US" sz="3000" dirty="0"/>
          </a:p>
        </p:txBody>
      </p:sp>
    </p:spTree>
    <p:extLst>
      <p:ext uri="{BB962C8B-B14F-4D97-AF65-F5344CB8AC3E}">
        <p14:creationId xmlns:p14="http://schemas.microsoft.com/office/powerpoint/2010/main" val="131313439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536008528"/>
              </p:ext>
            </p:extLst>
          </p:nvPr>
        </p:nvGraphicFramePr>
        <p:xfrm>
          <a:off x="609600" y="2667000"/>
          <a:ext cx="7886700" cy="3657600"/>
        </p:xfrm>
        <a:graphic>
          <a:graphicData uri="http://schemas.openxmlformats.org/drawingml/2006/table">
            <a:tbl>
              <a:tblPr/>
              <a:tblGrid>
                <a:gridCol w="3276600"/>
                <a:gridCol w="4610100"/>
              </a:tblGrid>
              <a:tr h="0">
                <a:tc>
                  <a:txBody>
                    <a:bodyPr/>
                    <a:lstStyle/>
                    <a:p>
                      <a:pPr algn="l"/>
                      <a:r>
                        <a:rPr lang="en-US" sz="2400" b="1" dirty="0">
                          <a:effectLst/>
                        </a:rPr>
                        <a:t>Output </a:t>
                      </a:r>
                      <a:r>
                        <a:rPr lang="en-US" sz="2400" b="1" dirty="0" smtClean="0">
                          <a:effectLst/>
                        </a:rPr>
                        <a:t>Function</a:t>
                      </a:r>
                      <a:endParaRPr lang="en-US" sz="2400" b="1" dirty="0">
                        <a:effectLst/>
                      </a:endParaRPr>
                    </a:p>
                  </a:txBody>
                  <a:tcPr marL="68580" marR="68580" anchor="ctr">
                    <a:lnL>
                      <a:noFill/>
                    </a:lnL>
                    <a:lnR>
                      <a:noFill/>
                    </a:lnR>
                    <a:lnT>
                      <a:noFill/>
                    </a:lnT>
                    <a:lnB>
                      <a:noFill/>
                    </a:lnB>
                    <a:solidFill>
                      <a:srgbClr val="FFFFFF"/>
                    </a:solidFill>
                  </a:tcPr>
                </a:tc>
                <a:tc>
                  <a:txBody>
                    <a:bodyPr/>
                    <a:lstStyle/>
                    <a:p>
                      <a:pPr algn="l"/>
                      <a:r>
                        <a:rPr lang="en-US" sz="2400" b="1" dirty="0" smtClean="0">
                          <a:effectLst/>
                        </a:rPr>
                        <a:t>Creates</a:t>
                      </a:r>
                      <a:endParaRPr lang="en-US" sz="2400" b="1" dirty="0">
                        <a:effectLst/>
                      </a:endParaRPr>
                    </a:p>
                  </a:txBody>
                  <a:tcPr marL="68580" marR="68580" anchor="ctr">
                    <a:lnL>
                      <a:noFill/>
                    </a:lnL>
                    <a:lnR>
                      <a:noFill/>
                    </a:lnR>
                    <a:lnT>
                      <a:noFill/>
                    </a:lnT>
                    <a:lnB>
                      <a:noFill/>
                    </a:lnB>
                    <a:solidFill>
                      <a:srgbClr val="FFFFFF"/>
                    </a:solidFill>
                  </a:tcPr>
                </a:tc>
              </a:tr>
              <a:tr h="0">
                <a:tc>
                  <a:txBody>
                    <a:bodyPr/>
                    <a:lstStyle/>
                    <a:p>
                      <a:r>
                        <a:rPr lang="en-US" sz="2400">
                          <a:effectLst/>
                        </a:rPr>
                        <a:t>htmlOutput</a:t>
                      </a:r>
                    </a:p>
                  </a:txBody>
                  <a:tcPr marL="68580" marR="68580" anchor="ctr">
                    <a:lnL>
                      <a:noFill/>
                    </a:lnL>
                    <a:lnR>
                      <a:noFill/>
                    </a:lnR>
                    <a:lnT>
                      <a:noFill/>
                    </a:lnT>
                    <a:lnB>
                      <a:noFill/>
                    </a:lnB>
                    <a:solidFill>
                      <a:srgbClr val="FFFFFF"/>
                    </a:solidFill>
                  </a:tcPr>
                </a:tc>
                <a:tc>
                  <a:txBody>
                    <a:bodyPr/>
                    <a:lstStyle/>
                    <a:p>
                      <a:r>
                        <a:rPr lang="en-US" sz="2400">
                          <a:effectLst/>
                        </a:rPr>
                        <a:t>raw HTML</a:t>
                      </a:r>
                    </a:p>
                  </a:txBody>
                  <a:tcPr marL="68580" marR="68580" anchor="ctr">
                    <a:lnL>
                      <a:noFill/>
                    </a:lnL>
                    <a:lnR>
                      <a:noFill/>
                    </a:lnR>
                    <a:lnT>
                      <a:noFill/>
                    </a:lnT>
                    <a:lnB>
                      <a:noFill/>
                    </a:lnB>
                    <a:solidFill>
                      <a:srgbClr val="FFFFFF"/>
                    </a:solidFill>
                  </a:tcPr>
                </a:tc>
              </a:tr>
              <a:tr h="0">
                <a:tc>
                  <a:txBody>
                    <a:bodyPr/>
                    <a:lstStyle/>
                    <a:p>
                      <a:r>
                        <a:rPr lang="en-US" sz="2400">
                          <a:effectLst/>
                        </a:rPr>
                        <a:t>imageOutput</a:t>
                      </a:r>
                    </a:p>
                  </a:txBody>
                  <a:tcPr marL="68580" marR="68580" anchor="ctr">
                    <a:lnL>
                      <a:noFill/>
                    </a:lnL>
                    <a:lnR>
                      <a:noFill/>
                    </a:lnR>
                    <a:lnT>
                      <a:noFill/>
                    </a:lnT>
                    <a:lnB>
                      <a:noFill/>
                    </a:lnB>
                    <a:solidFill>
                      <a:srgbClr val="FFFFFF"/>
                    </a:solidFill>
                  </a:tcPr>
                </a:tc>
                <a:tc>
                  <a:txBody>
                    <a:bodyPr/>
                    <a:lstStyle/>
                    <a:p>
                      <a:r>
                        <a:rPr lang="en-US" sz="2400">
                          <a:effectLst/>
                        </a:rPr>
                        <a:t>image</a:t>
                      </a:r>
                    </a:p>
                  </a:txBody>
                  <a:tcPr marL="68580" marR="68580" anchor="ctr">
                    <a:lnL>
                      <a:noFill/>
                    </a:lnL>
                    <a:lnR>
                      <a:noFill/>
                    </a:lnR>
                    <a:lnT>
                      <a:noFill/>
                    </a:lnT>
                    <a:lnB>
                      <a:noFill/>
                    </a:lnB>
                    <a:solidFill>
                      <a:srgbClr val="FFFFFF"/>
                    </a:solidFill>
                  </a:tcPr>
                </a:tc>
              </a:tr>
              <a:tr h="0">
                <a:tc>
                  <a:txBody>
                    <a:bodyPr/>
                    <a:lstStyle/>
                    <a:p>
                      <a:r>
                        <a:rPr lang="en-US" sz="2400" dirty="0" err="1">
                          <a:solidFill>
                            <a:srgbClr val="FF0000"/>
                          </a:solidFill>
                          <a:effectLst/>
                        </a:rPr>
                        <a:t>plotOutput</a:t>
                      </a:r>
                      <a:endParaRPr lang="en-US" sz="2400" dirty="0">
                        <a:solidFill>
                          <a:srgbClr val="FF0000"/>
                        </a:solidFill>
                        <a:effectLst/>
                      </a:endParaRPr>
                    </a:p>
                  </a:txBody>
                  <a:tcPr marL="68580" marR="68580" anchor="ctr">
                    <a:lnL>
                      <a:noFill/>
                    </a:lnL>
                    <a:lnR>
                      <a:noFill/>
                    </a:lnR>
                    <a:lnT>
                      <a:noFill/>
                    </a:lnT>
                    <a:lnB>
                      <a:noFill/>
                    </a:lnB>
                    <a:solidFill>
                      <a:srgbClr val="FFFFFF"/>
                    </a:solidFill>
                  </a:tcPr>
                </a:tc>
                <a:tc>
                  <a:txBody>
                    <a:bodyPr/>
                    <a:lstStyle/>
                    <a:p>
                      <a:r>
                        <a:rPr lang="en-US" sz="2400">
                          <a:effectLst/>
                        </a:rPr>
                        <a:t>plot</a:t>
                      </a:r>
                    </a:p>
                  </a:txBody>
                  <a:tcPr marL="68580" marR="68580" anchor="ctr">
                    <a:lnL>
                      <a:noFill/>
                    </a:lnL>
                    <a:lnR>
                      <a:noFill/>
                    </a:lnR>
                    <a:lnT>
                      <a:noFill/>
                    </a:lnT>
                    <a:lnB>
                      <a:noFill/>
                    </a:lnB>
                    <a:solidFill>
                      <a:srgbClr val="FFFFFF"/>
                    </a:solidFill>
                  </a:tcPr>
                </a:tc>
              </a:tr>
              <a:tr h="0">
                <a:tc>
                  <a:txBody>
                    <a:bodyPr/>
                    <a:lstStyle/>
                    <a:p>
                      <a:r>
                        <a:rPr lang="en-US" sz="2400">
                          <a:effectLst/>
                        </a:rPr>
                        <a:t>tableOutput</a:t>
                      </a:r>
                    </a:p>
                  </a:txBody>
                  <a:tcPr marL="68580" marR="68580" anchor="ctr">
                    <a:lnL>
                      <a:noFill/>
                    </a:lnL>
                    <a:lnR>
                      <a:noFill/>
                    </a:lnR>
                    <a:lnT>
                      <a:noFill/>
                    </a:lnT>
                    <a:lnB>
                      <a:noFill/>
                    </a:lnB>
                    <a:solidFill>
                      <a:srgbClr val="FFFFFF"/>
                    </a:solidFill>
                  </a:tcPr>
                </a:tc>
                <a:tc>
                  <a:txBody>
                    <a:bodyPr/>
                    <a:lstStyle/>
                    <a:p>
                      <a:r>
                        <a:rPr lang="en-US" sz="2400">
                          <a:effectLst/>
                        </a:rPr>
                        <a:t>table</a:t>
                      </a:r>
                    </a:p>
                  </a:txBody>
                  <a:tcPr marL="68580" marR="68580" anchor="ctr">
                    <a:lnL>
                      <a:noFill/>
                    </a:lnL>
                    <a:lnR>
                      <a:noFill/>
                    </a:lnR>
                    <a:lnT>
                      <a:noFill/>
                    </a:lnT>
                    <a:lnB>
                      <a:noFill/>
                    </a:lnB>
                    <a:solidFill>
                      <a:srgbClr val="FFFFFF"/>
                    </a:solidFill>
                  </a:tcPr>
                </a:tc>
              </a:tr>
              <a:tr h="0">
                <a:tc>
                  <a:txBody>
                    <a:bodyPr/>
                    <a:lstStyle/>
                    <a:p>
                      <a:r>
                        <a:rPr lang="en-US" sz="2400">
                          <a:effectLst/>
                        </a:rPr>
                        <a:t>textOutput</a:t>
                      </a:r>
                    </a:p>
                  </a:txBody>
                  <a:tcPr marL="68580" marR="68580" anchor="ctr">
                    <a:lnL>
                      <a:noFill/>
                    </a:lnL>
                    <a:lnR>
                      <a:noFill/>
                    </a:lnR>
                    <a:lnT>
                      <a:noFill/>
                    </a:lnT>
                    <a:lnB>
                      <a:noFill/>
                    </a:lnB>
                    <a:solidFill>
                      <a:srgbClr val="FFFFFF"/>
                    </a:solidFill>
                  </a:tcPr>
                </a:tc>
                <a:tc>
                  <a:txBody>
                    <a:bodyPr/>
                    <a:lstStyle/>
                    <a:p>
                      <a:r>
                        <a:rPr lang="en-US" sz="2400">
                          <a:effectLst/>
                        </a:rPr>
                        <a:t>text</a:t>
                      </a:r>
                    </a:p>
                  </a:txBody>
                  <a:tcPr marL="68580" marR="68580" anchor="ctr">
                    <a:lnL>
                      <a:noFill/>
                    </a:lnL>
                    <a:lnR>
                      <a:noFill/>
                    </a:lnR>
                    <a:lnT>
                      <a:noFill/>
                    </a:lnT>
                    <a:lnB>
                      <a:noFill/>
                    </a:lnB>
                    <a:solidFill>
                      <a:srgbClr val="FFFFFF"/>
                    </a:solidFill>
                  </a:tcPr>
                </a:tc>
              </a:tr>
              <a:tr h="0">
                <a:tc>
                  <a:txBody>
                    <a:bodyPr/>
                    <a:lstStyle/>
                    <a:p>
                      <a:r>
                        <a:rPr lang="en-US" sz="2400">
                          <a:effectLst/>
                        </a:rPr>
                        <a:t>uiOutput</a:t>
                      </a:r>
                    </a:p>
                  </a:txBody>
                  <a:tcPr marL="68580" marR="68580" anchor="ctr">
                    <a:lnL>
                      <a:noFill/>
                    </a:lnL>
                    <a:lnR>
                      <a:noFill/>
                    </a:lnR>
                    <a:lnT>
                      <a:noFill/>
                    </a:lnT>
                    <a:lnB>
                      <a:noFill/>
                    </a:lnB>
                    <a:solidFill>
                      <a:srgbClr val="FFFFFF"/>
                    </a:solidFill>
                  </a:tcPr>
                </a:tc>
                <a:tc>
                  <a:txBody>
                    <a:bodyPr/>
                    <a:lstStyle/>
                    <a:p>
                      <a:r>
                        <a:rPr lang="en-US" sz="2400">
                          <a:effectLst/>
                        </a:rPr>
                        <a:t>raw HTML</a:t>
                      </a:r>
                    </a:p>
                  </a:txBody>
                  <a:tcPr marL="68580" marR="68580" anchor="ctr">
                    <a:lnL>
                      <a:noFill/>
                    </a:lnL>
                    <a:lnR>
                      <a:noFill/>
                    </a:lnR>
                    <a:lnT>
                      <a:noFill/>
                    </a:lnT>
                    <a:lnB>
                      <a:noFill/>
                    </a:lnB>
                    <a:solidFill>
                      <a:srgbClr val="FFFFFF"/>
                    </a:solidFill>
                  </a:tcPr>
                </a:tc>
              </a:tr>
              <a:tr h="123132">
                <a:tc>
                  <a:txBody>
                    <a:bodyPr/>
                    <a:lstStyle/>
                    <a:p>
                      <a:r>
                        <a:rPr lang="en-US" sz="2400" dirty="0" err="1">
                          <a:effectLst/>
                        </a:rPr>
                        <a:t>verbatimTextOutput</a:t>
                      </a:r>
                      <a:endParaRPr lang="en-US" sz="2400" dirty="0">
                        <a:effectLst/>
                      </a:endParaRPr>
                    </a:p>
                  </a:txBody>
                  <a:tcPr marL="68580" marR="68580" anchor="ctr">
                    <a:lnL>
                      <a:noFill/>
                    </a:lnL>
                    <a:lnR>
                      <a:noFill/>
                    </a:lnR>
                    <a:lnT>
                      <a:noFill/>
                    </a:lnT>
                    <a:lnB>
                      <a:noFill/>
                    </a:lnB>
                    <a:solidFill>
                      <a:srgbClr val="FFFFFF"/>
                    </a:solidFill>
                  </a:tcPr>
                </a:tc>
                <a:tc>
                  <a:txBody>
                    <a:bodyPr/>
                    <a:lstStyle/>
                    <a:p>
                      <a:r>
                        <a:rPr lang="en-US" sz="2400" dirty="0">
                          <a:effectLst/>
                        </a:rPr>
                        <a:t>text</a:t>
                      </a:r>
                    </a:p>
                  </a:txBody>
                  <a:tcPr marL="68580" marR="68580" anchor="ctr">
                    <a:lnL>
                      <a:noFill/>
                    </a:lnL>
                    <a:lnR>
                      <a:noFill/>
                    </a:lnR>
                    <a:lnT>
                      <a:noFill/>
                    </a:lnT>
                    <a:lnB>
                      <a:noFill/>
                    </a:lnB>
                    <a:solidFill>
                      <a:srgbClr val="FFFFFF"/>
                    </a:solidFill>
                  </a:tcPr>
                </a:tc>
              </a:tr>
            </a:tbl>
          </a:graphicData>
        </a:graphic>
      </p:graphicFrame>
      <p:sp>
        <p:nvSpPr>
          <p:cNvPr id="3" name="Title 1"/>
          <p:cNvSpPr txBox="1">
            <a:spLocks/>
          </p:cNvSpPr>
          <p:nvPr/>
        </p:nvSpPr>
        <p:spPr>
          <a:xfrm>
            <a:off x="628650" y="365126"/>
            <a:ext cx="78867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effectLst>
                  <a:outerShdw blurRad="38100" dist="12700" dir="2700000" algn="ctr" rotWithShape="0">
                    <a:srgbClr val="000000">
                      <a:alpha val="43137"/>
                    </a:srgbClr>
                  </a:outerShdw>
                </a:effectLst>
                <a:latin typeface="Arial" pitchFamily="34" charset="0"/>
                <a:cs typeface="Arial" pitchFamily="34" charset="0"/>
              </a:rPr>
              <a:t>Output functions:</a:t>
            </a:r>
          </a:p>
        </p:txBody>
      </p:sp>
      <p:sp>
        <p:nvSpPr>
          <p:cNvPr id="4" name="TextBox 3"/>
          <p:cNvSpPr txBox="1"/>
          <p:nvPr/>
        </p:nvSpPr>
        <p:spPr>
          <a:xfrm>
            <a:off x="628650" y="1161072"/>
            <a:ext cx="7258050" cy="923330"/>
          </a:xfrm>
          <a:prstGeom prst="rect">
            <a:avLst/>
          </a:prstGeom>
          <a:noFill/>
        </p:spPr>
        <p:txBody>
          <a:bodyPr wrap="square" rtlCol="0">
            <a:spAutoFit/>
          </a:bodyPr>
          <a:lstStyle/>
          <a:p>
            <a:r>
              <a:rPr lang="en-US" dirty="0" smtClean="0"/>
              <a:t>The output functions take R code and “render” it as HTML objects that can be used in web browsers in order to display your dashboard. They just translate from R to HTML.</a:t>
            </a:r>
            <a:endParaRPr lang="en-US" dirty="0"/>
          </a:p>
        </p:txBody>
      </p:sp>
    </p:spTree>
    <p:extLst>
      <p:ext uri="{BB962C8B-B14F-4D97-AF65-F5344CB8AC3E}">
        <p14:creationId xmlns:p14="http://schemas.microsoft.com/office/powerpoint/2010/main" val="223771566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916" y="225427"/>
            <a:ext cx="8295084" cy="765174"/>
          </a:xfrm>
        </p:spPr>
        <p:txBody>
          <a:bodyPr anchor="t"/>
          <a:lstStyle/>
          <a:p>
            <a:r>
              <a:rPr lang="en-GB" dirty="0" smtClean="0"/>
              <a:t>How do the </a:t>
            </a:r>
            <a:r>
              <a:rPr lang="en-GB" dirty="0" err="1" smtClean="0"/>
              <a:t>ui</a:t>
            </a:r>
            <a:r>
              <a:rPr lang="en-GB" dirty="0" smtClean="0"/>
              <a:t> and the server communicate= ?</a:t>
            </a:r>
            <a:endParaRPr lang="en-GB" dirty="0"/>
          </a:p>
        </p:txBody>
      </p:sp>
      <p:pic>
        <p:nvPicPr>
          <p:cNvPr id="5" name="Picture 2" descr="Image result for R shiny input id input i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828800"/>
            <a:ext cx="7338033" cy="253991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048000" y="6042580"/>
            <a:ext cx="5835191" cy="523220"/>
          </a:xfrm>
          <a:prstGeom prst="rect">
            <a:avLst/>
          </a:prstGeom>
          <a:noFill/>
        </p:spPr>
        <p:txBody>
          <a:bodyPr wrap="square" rtlCol="0">
            <a:spAutoFit/>
          </a:bodyPr>
          <a:lstStyle/>
          <a:p>
            <a:pPr defTabSz="457200" fontAlgn="auto">
              <a:spcBef>
                <a:spcPts val="0"/>
              </a:spcBef>
              <a:spcAft>
                <a:spcPts val="0"/>
              </a:spcAft>
            </a:pPr>
            <a:r>
              <a:rPr lang="en-US" sz="1400" b="0" dirty="0">
                <a:solidFill>
                  <a:prstClr val="black"/>
                </a:solidFill>
                <a:latin typeface="Calibri"/>
              </a:rPr>
              <a:t>Image Credit: National Socio-Environmental Synthesis Center </a:t>
            </a:r>
          </a:p>
          <a:p>
            <a:pPr defTabSz="457200" fontAlgn="auto">
              <a:spcBef>
                <a:spcPts val="0"/>
              </a:spcBef>
              <a:spcAft>
                <a:spcPts val="0"/>
              </a:spcAft>
            </a:pPr>
            <a:r>
              <a:rPr lang="en-US" sz="1400" b="0" dirty="0">
                <a:solidFill>
                  <a:prstClr val="black"/>
                </a:solidFill>
                <a:latin typeface="Calibri"/>
              </a:rPr>
              <a:t>https://sesync-ci.github.io/basic-Shiny-lesson/</a:t>
            </a:r>
          </a:p>
        </p:txBody>
      </p:sp>
    </p:spTree>
    <p:extLst>
      <p:ext uri="{BB962C8B-B14F-4D97-AF65-F5344CB8AC3E}">
        <p14:creationId xmlns:p14="http://schemas.microsoft.com/office/powerpoint/2010/main" val="9161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9713" y="228600"/>
            <a:ext cx="8621712" cy="6477000"/>
          </a:xfrm>
          <a:ln>
            <a:noFill/>
          </a:ln>
        </p:spPr>
        <p:txBody>
          <a:bodyPr/>
          <a:lstStyle/>
          <a:p>
            <a:pPr marL="0" indent="0">
              <a:buNone/>
            </a:pPr>
            <a:r>
              <a:rPr lang="en-US" sz="1800" b="1" dirty="0" err="1">
                <a:latin typeface="Courier New" pitchFamily="49" charset="0"/>
                <a:cs typeface="Courier New" pitchFamily="49" charset="0"/>
              </a:rPr>
              <a:t>u</a:t>
            </a:r>
            <a:r>
              <a:rPr lang="en-US" sz="1800" b="1" dirty="0" err="1" smtClean="0">
                <a:latin typeface="Courier New" pitchFamily="49" charset="0"/>
                <a:cs typeface="Courier New" pitchFamily="49" charset="0"/>
              </a:rPr>
              <a:t>i</a:t>
            </a:r>
            <a:r>
              <a:rPr lang="en-US" sz="1800" b="1" dirty="0" smtClean="0">
                <a:latin typeface="Courier New" pitchFamily="49" charset="0"/>
                <a:cs typeface="Courier New" pitchFamily="49" charset="0"/>
              </a:rPr>
              <a:t> </a:t>
            </a:r>
            <a:r>
              <a:rPr lang="en-US" sz="1800" dirty="0" smtClean="0">
                <a:latin typeface="Courier New" pitchFamily="49" charset="0"/>
                <a:cs typeface="Courier New" pitchFamily="49" charset="0"/>
              </a:rPr>
              <a:t>&lt;- </a:t>
            </a:r>
            <a:r>
              <a:rPr lang="en-US" sz="1800" dirty="0" err="1">
                <a:latin typeface="Courier New" pitchFamily="49" charset="0"/>
                <a:cs typeface="Courier New" pitchFamily="49" charset="0"/>
              </a:rPr>
              <a:t>fluidPage</a:t>
            </a:r>
            <a:r>
              <a:rPr lang="en-US" sz="1800" dirty="0">
                <a:latin typeface="Courier New" pitchFamily="49" charset="0"/>
                <a:cs typeface="Courier New" pitchFamily="49" charset="0"/>
              </a:rPr>
              <a:t>(</a:t>
            </a:r>
          </a:p>
          <a:p>
            <a:pPr marL="0" indent="0">
              <a:buNone/>
            </a:pPr>
            <a:r>
              <a:rPr lang="en-US" sz="1800" dirty="0">
                <a:latin typeface="Courier New" pitchFamily="49" charset="0"/>
                <a:cs typeface="Courier New" pitchFamily="49" charset="0"/>
              </a:rPr>
              <a:t>  </a:t>
            </a:r>
            <a:r>
              <a:rPr lang="en-US" sz="1800" dirty="0" err="1">
                <a:latin typeface="Courier New" pitchFamily="49" charset="0"/>
                <a:cs typeface="Courier New" pitchFamily="49" charset="0"/>
              </a:rPr>
              <a:t>titlePanel</a:t>
            </a:r>
            <a:r>
              <a:rPr lang="en-US" sz="1800" dirty="0">
                <a:latin typeface="Courier New" pitchFamily="49" charset="0"/>
                <a:cs typeface="Courier New" pitchFamily="49" charset="0"/>
              </a:rPr>
              <a:t>("Workshop - Example 1 – Basic  Histogram"),</a:t>
            </a:r>
          </a:p>
          <a:p>
            <a:pPr marL="0" indent="0">
              <a:buNone/>
            </a:pPr>
            <a:r>
              <a:rPr lang="en-US" sz="1800" dirty="0">
                <a:latin typeface="Courier New" pitchFamily="49" charset="0"/>
                <a:cs typeface="Courier New" pitchFamily="49" charset="0"/>
              </a:rPr>
              <a:t>  </a:t>
            </a:r>
            <a:r>
              <a:rPr lang="en-US" sz="1800" dirty="0" err="1">
                <a:latin typeface="Courier New" pitchFamily="49" charset="0"/>
                <a:cs typeface="Courier New" pitchFamily="49" charset="0"/>
              </a:rPr>
              <a:t>sidebarLayout</a:t>
            </a:r>
            <a:r>
              <a:rPr lang="en-US" sz="1800" dirty="0">
                <a:latin typeface="Courier New" pitchFamily="49" charset="0"/>
                <a:cs typeface="Courier New" pitchFamily="49" charset="0"/>
              </a:rPr>
              <a:t>(</a:t>
            </a:r>
          </a:p>
          <a:p>
            <a:pPr marL="0" indent="0">
              <a:buNone/>
            </a:pPr>
            <a:r>
              <a:rPr lang="en-US" sz="1800" dirty="0">
                <a:latin typeface="Courier New" pitchFamily="49" charset="0"/>
                <a:cs typeface="Courier New" pitchFamily="49" charset="0"/>
              </a:rPr>
              <a:t>  </a:t>
            </a:r>
            <a:r>
              <a:rPr lang="en-US" sz="1800" dirty="0" smtClean="0">
                <a:latin typeface="Courier New" pitchFamily="49" charset="0"/>
                <a:cs typeface="Courier New" pitchFamily="49" charset="0"/>
              </a:rPr>
              <a:t>  </a:t>
            </a:r>
            <a:r>
              <a:rPr lang="en-US" sz="1800" dirty="0" err="1" smtClean="0">
                <a:latin typeface="Courier New" pitchFamily="49" charset="0"/>
                <a:cs typeface="Courier New" pitchFamily="49" charset="0"/>
              </a:rPr>
              <a:t>sidebarPanel</a:t>
            </a:r>
            <a:r>
              <a:rPr lang="en-US" sz="1800" dirty="0">
                <a:latin typeface="Courier New" pitchFamily="49" charset="0"/>
                <a:cs typeface="Courier New" pitchFamily="49" charset="0"/>
              </a:rPr>
              <a:t>(</a:t>
            </a:r>
          </a:p>
          <a:p>
            <a:pPr marL="0" indent="0">
              <a:buNone/>
            </a:pPr>
            <a:r>
              <a:rPr lang="en-US" sz="1800" dirty="0">
                <a:latin typeface="Courier New" pitchFamily="49" charset="0"/>
                <a:cs typeface="Courier New" pitchFamily="49" charset="0"/>
              </a:rPr>
              <a:t>      </a:t>
            </a:r>
            <a:r>
              <a:rPr lang="en-US" sz="1800" dirty="0" smtClean="0">
                <a:latin typeface="Courier New" pitchFamily="49" charset="0"/>
                <a:cs typeface="Courier New" pitchFamily="49" charset="0"/>
              </a:rPr>
              <a:t> </a:t>
            </a:r>
            <a:r>
              <a:rPr lang="en-US" sz="1800" dirty="0" err="1" smtClean="0">
                <a:latin typeface="Courier New" pitchFamily="49" charset="0"/>
                <a:cs typeface="Courier New" pitchFamily="49" charset="0"/>
              </a:rPr>
              <a:t>numericInput</a:t>
            </a:r>
            <a:r>
              <a:rPr lang="en-US" sz="1800" dirty="0" smtClean="0">
                <a:latin typeface="Courier New" pitchFamily="49" charset="0"/>
                <a:cs typeface="Courier New" pitchFamily="49" charset="0"/>
              </a:rPr>
              <a:t>(</a:t>
            </a:r>
            <a:r>
              <a:rPr lang="en-US" sz="1800" dirty="0" err="1" smtClean="0">
                <a:latin typeface="Courier New" pitchFamily="49" charset="0"/>
                <a:cs typeface="Courier New" pitchFamily="49" charset="0"/>
              </a:rPr>
              <a:t>inputId</a:t>
            </a:r>
            <a:r>
              <a:rPr lang="en-US" sz="1800" dirty="0">
                <a:latin typeface="Courier New" pitchFamily="49" charset="0"/>
                <a:cs typeface="Courier New" pitchFamily="49" charset="0"/>
              </a:rPr>
              <a:t>="n</a:t>
            </a:r>
            <a:r>
              <a:rPr lang="en-US" sz="1800" dirty="0" smtClean="0">
                <a:latin typeface="Courier New" pitchFamily="49" charset="0"/>
                <a:cs typeface="Courier New" pitchFamily="49" charset="0"/>
              </a:rPr>
              <a:t>",</a:t>
            </a:r>
          </a:p>
          <a:p>
            <a:pPr marL="0" indent="0">
              <a:buNone/>
            </a:pPr>
            <a:r>
              <a:rPr lang="en-US" sz="1800" dirty="0">
                <a:latin typeface="Courier New" pitchFamily="49" charset="0"/>
                <a:cs typeface="Courier New" pitchFamily="49" charset="0"/>
              </a:rPr>
              <a:t> </a:t>
            </a:r>
            <a:r>
              <a:rPr lang="en-US" sz="1800" dirty="0" smtClean="0">
                <a:latin typeface="Courier New" pitchFamily="49" charset="0"/>
                <a:cs typeface="Courier New" pitchFamily="49" charset="0"/>
              </a:rPr>
              <a:t>                   label</a:t>
            </a:r>
            <a:r>
              <a:rPr lang="en-US" sz="1800" dirty="0">
                <a:latin typeface="Courier New" pitchFamily="49" charset="0"/>
                <a:cs typeface="Courier New" pitchFamily="49" charset="0"/>
              </a:rPr>
              <a:t>="Number of observations</a:t>
            </a:r>
            <a:r>
              <a:rPr lang="en-US" sz="1800" dirty="0" smtClean="0">
                <a:latin typeface="Courier New" pitchFamily="49" charset="0"/>
                <a:cs typeface="Courier New" pitchFamily="49" charset="0"/>
              </a:rPr>
              <a:t>",</a:t>
            </a:r>
            <a:br>
              <a:rPr lang="en-US" sz="1800" dirty="0" smtClean="0">
                <a:latin typeface="Courier New" pitchFamily="49" charset="0"/>
                <a:cs typeface="Courier New" pitchFamily="49" charset="0"/>
              </a:rPr>
            </a:br>
            <a:r>
              <a:rPr lang="en-US" sz="1800" dirty="0" smtClean="0">
                <a:latin typeface="Courier New" pitchFamily="49" charset="0"/>
                <a:cs typeface="Courier New" pitchFamily="49" charset="0"/>
              </a:rPr>
              <a:t>                    value=1000) ),  </a:t>
            </a:r>
            <a:endParaRPr lang="en-US" sz="1800" dirty="0">
              <a:latin typeface="Courier New" pitchFamily="49" charset="0"/>
              <a:cs typeface="Courier New" pitchFamily="49" charset="0"/>
            </a:endParaRPr>
          </a:p>
          <a:p>
            <a:pPr marL="0" indent="0">
              <a:buNone/>
            </a:pPr>
            <a:r>
              <a:rPr lang="en-US" sz="1800" dirty="0">
                <a:latin typeface="Courier New" pitchFamily="49" charset="0"/>
                <a:cs typeface="Courier New" pitchFamily="49" charset="0"/>
              </a:rPr>
              <a:t>       </a:t>
            </a:r>
            <a:r>
              <a:rPr lang="en-US" sz="1800" dirty="0" err="1">
                <a:latin typeface="Courier New" pitchFamily="49" charset="0"/>
                <a:cs typeface="Courier New" pitchFamily="49" charset="0"/>
              </a:rPr>
              <a:t>mainPanel</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plotOutput</a:t>
            </a:r>
            <a:r>
              <a:rPr lang="en-US" sz="1800" dirty="0">
                <a:latin typeface="Courier New" pitchFamily="49" charset="0"/>
                <a:cs typeface="Courier New" pitchFamily="49" charset="0"/>
              </a:rPr>
              <a:t>("plot"))</a:t>
            </a:r>
          </a:p>
          <a:p>
            <a:pPr marL="0" indent="0">
              <a:buNone/>
            </a:pPr>
            <a:r>
              <a:rPr lang="en-US" sz="1800" dirty="0">
                <a:latin typeface="Courier New" pitchFamily="49" charset="0"/>
                <a:cs typeface="Courier New" pitchFamily="49" charset="0"/>
              </a:rPr>
              <a:t>  )</a:t>
            </a:r>
          </a:p>
          <a:p>
            <a:pPr marL="0" indent="0">
              <a:buNone/>
            </a:pPr>
            <a:r>
              <a:rPr lang="en-US" sz="1800" dirty="0" smtClean="0">
                <a:latin typeface="Courier New" pitchFamily="49" charset="0"/>
                <a:cs typeface="Courier New" pitchFamily="49" charset="0"/>
              </a:rPr>
              <a:t>)</a:t>
            </a:r>
          </a:p>
          <a:p>
            <a:pPr marL="0" indent="0">
              <a:buNone/>
            </a:pPr>
            <a:endParaRPr lang="en-US" sz="1800" dirty="0">
              <a:latin typeface="Courier New" pitchFamily="49" charset="0"/>
              <a:cs typeface="Courier New" pitchFamily="49" charset="0"/>
            </a:endParaRPr>
          </a:p>
          <a:p>
            <a:pPr marL="0" indent="0">
              <a:buNone/>
            </a:pPr>
            <a:r>
              <a:rPr lang="en-US" sz="1800" b="1" dirty="0" smtClean="0">
                <a:latin typeface="Courier New" pitchFamily="49" charset="0"/>
                <a:cs typeface="Courier New" pitchFamily="49" charset="0"/>
              </a:rPr>
              <a:t>server </a:t>
            </a:r>
            <a:r>
              <a:rPr lang="en-US" sz="1800" dirty="0" smtClean="0">
                <a:latin typeface="Courier New" pitchFamily="49" charset="0"/>
                <a:cs typeface="Courier New" pitchFamily="49" charset="0"/>
              </a:rPr>
              <a:t>&lt;- function(input</a:t>
            </a:r>
            <a:r>
              <a:rPr lang="en-US" sz="1800" dirty="0">
                <a:latin typeface="Courier New" pitchFamily="49" charset="0"/>
                <a:cs typeface="Courier New" pitchFamily="49" charset="0"/>
              </a:rPr>
              <a:t>, output) {</a:t>
            </a:r>
          </a:p>
          <a:p>
            <a:pPr marL="0" indent="0">
              <a:buNone/>
            </a:pPr>
            <a:r>
              <a:rPr lang="en-US" sz="1800" dirty="0" smtClean="0">
                <a:latin typeface="Courier New" pitchFamily="49" charset="0"/>
                <a:cs typeface="Courier New" pitchFamily="49" charset="0"/>
              </a:rPr>
              <a:t>   data </a:t>
            </a:r>
            <a:r>
              <a:rPr lang="en-US" sz="1800" dirty="0">
                <a:latin typeface="Courier New" pitchFamily="49" charset="0"/>
                <a:cs typeface="Courier New" pitchFamily="49" charset="0"/>
              </a:rPr>
              <a:t>&lt;- reactive({</a:t>
            </a:r>
          </a:p>
          <a:p>
            <a:pPr marL="0" indent="0">
              <a:buNone/>
            </a:pPr>
            <a:r>
              <a:rPr lang="en-US" sz="1800" dirty="0">
                <a:latin typeface="Courier New" pitchFamily="49" charset="0"/>
                <a:cs typeface="Courier New" pitchFamily="49" charset="0"/>
              </a:rPr>
              <a:t> </a:t>
            </a:r>
            <a:r>
              <a:rPr lang="en-US" sz="1800" dirty="0" smtClean="0">
                <a:latin typeface="Courier New" pitchFamily="49" charset="0"/>
                <a:cs typeface="Courier New" pitchFamily="49" charset="0"/>
              </a:rPr>
              <a:t>                    </a:t>
            </a:r>
            <a:r>
              <a:rPr lang="en-US" sz="1800" dirty="0">
                <a:latin typeface="Courier New" pitchFamily="49" charset="0"/>
                <a:cs typeface="Courier New" pitchFamily="49" charset="0"/>
              </a:rPr>
              <a:t>x &lt;- </a:t>
            </a:r>
            <a:r>
              <a:rPr lang="en-US" sz="1800" dirty="0" err="1">
                <a:latin typeface="Courier New" pitchFamily="49" charset="0"/>
                <a:cs typeface="Courier New" pitchFamily="49" charset="0"/>
              </a:rPr>
              <a:t>rnorm</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input$n</a:t>
            </a:r>
            <a:r>
              <a:rPr lang="en-US" sz="1800" dirty="0">
                <a:latin typeface="Courier New" pitchFamily="49" charset="0"/>
                <a:cs typeface="Courier New" pitchFamily="49" charset="0"/>
              </a:rPr>
              <a:t>)</a:t>
            </a:r>
          </a:p>
          <a:p>
            <a:pPr marL="0" indent="0">
              <a:buNone/>
            </a:pPr>
            <a:r>
              <a:rPr lang="en-US" sz="1800" dirty="0">
                <a:latin typeface="Courier New" pitchFamily="49" charset="0"/>
                <a:cs typeface="Courier New" pitchFamily="49" charset="0"/>
              </a:rPr>
              <a:t>        </a:t>
            </a:r>
            <a:r>
              <a:rPr lang="en-US" sz="1800" dirty="0" smtClean="0">
                <a:latin typeface="Courier New" pitchFamily="49" charset="0"/>
                <a:cs typeface="Courier New" pitchFamily="49" charset="0"/>
              </a:rPr>
              <a:t>             x })</a:t>
            </a:r>
          </a:p>
          <a:p>
            <a:pPr marL="0" indent="0">
              <a:buNone/>
            </a:pPr>
            <a:endParaRPr lang="en-US" sz="1800" dirty="0">
              <a:latin typeface="Courier New" pitchFamily="49" charset="0"/>
              <a:cs typeface="Courier New" pitchFamily="49" charset="0"/>
            </a:endParaRPr>
          </a:p>
          <a:p>
            <a:pPr marL="0" indent="0">
              <a:buNone/>
            </a:pPr>
            <a:r>
              <a:rPr lang="en-US" sz="1800" dirty="0">
                <a:latin typeface="Courier New" pitchFamily="49" charset="0"/>
                <a:cs typeface="Courier New" pitchFamily="49" charset="0"/>
              </a:rPr>
              <a:t> </a:t>
            </a:r>
            <a:r>
              <a:rPr lang="en-US" sz="1800" dirty="0" smtClean="0">
                <a:latin typeface="Courier New" pitchFamily="49" charset="0"/>
                <a:cs typeface="Courier New" pitchFamily="49" charset="0"/>
              </a:rPr>
              <a:t>  </a:t>
            </a:r>
            <a:r>
              <a:rPr lang="en-US" sz="1800" dirty="0" err="1" smtClean="0">
                <a:latin typeface="Courier New" pitchFamily="49" charset="0"/>
                <a:cs typeface="Courier New" pitchFamily="49" charset="0"/>
              </a:rPr>
              <a:t>output$plot</a:t>
            </a:r>
            <a:r>
              <a:rPr lang="en-US" sz="1800" dirty="0" smtClean="0">
                <a:latin typeface="Courier New" pitchFamily="49" charset="0"/>
                <a:cs typeface="Courier New" pitchFamily="49" charset="0"/>
              </a:rPr>
              <a:t> </a:t>
            </a:r>
            <a:r>
              <a:rPr lang="en-US" sz="1800" dirty="0">
                <a:latin typeface="Courier New" pitchFamily="49" charset="0"/>
                <a:cs typeface="Courier New" pitchFamily="49" charset="0"/>
              </a:rPr>
              <a:t>&lt;- </a:t>
            </a:r>
            <a:r>
              <a:rPr lang="en-US" sz="1800" dirty="0" err="1">
                <a:latin typeface="Courier New" pitchFamily="49" charset="0"/>
                <a:cs typeface="Courier New" pitchFamily="49" charset="0"/>
              </a:rPr>
              <a:t>renderPlot</a:t>
            </a:r>
            <a:r>
              <a:rPr lang="en-US" sz="1800" dirty="0">
                <a:latin typeface="Courier New" pitchFamily="49" charset="0"/>
                <a:cs typeface="Courier New" pitchFamily="49" charset="0"/>
              </a:rPr>
              <a:t>({</a:t>
            </a:r>
          </a:p>
          <a:p>
            <a:pPr marL="0" indent="0">
              <a:buNone/>
            </a:pPr>
            <a:r>
              <a:rPr lang="en-US" sz="1800" dirty="0">
                <a:latin typeface="Courier New" pitchFamily="49" charset="0"/>
                <a:cs typeface="Courier New" pitchFamily="49" charset="0"/>
              </a:rPr>
              <a:t>         	</a:t>
            </a:r>
            <a:r>
              <a:rPr lang="en-US" sz="1800" dirty="0" smtClean="0">
                <a:latin typeface="Courier New" pitchFamily="49" charset="0"/>
                <a:cs typeface="Courier New" pitchFamily="49" charset="0"/>
              </a:rPr>
              <a:t>        </a:t>
            </a:r>
            <a:r>
              <a:rPr lang="en-US" sz="1800" dirty="0" err="1" smtClean="0">
                <a:latin typeface="Courier New" pitchFamily="49" charset="0"/>
                <a:cs typeface="Courier New" pitchFamily="49" charset="0"/>
              </a:rPr>
              <a:t>hist</a:t>
            </a:r>
            <a:r>
              <a:rPr lang="en-US" sz="1800" dirty="0" smtClean="0">
                <a:latin typeface="Courier New" pitchFamily="49" charset="0"/>
                <a:cs typeface="Courier New" pitchFamily="49" charset="0"/>
              </a:rPr>
              <a:t>(data</a:t>
            </a:r>
            <a:r>
              <a:rPr lang="en-US" sz="1800" dirty="0">
                <a:latin typeface="Courier New" pitchFamily="49" charset="0"/>
                <a:cs typeface="Courier New" pitchFamily="49" charset="0"/>
              </a:rPr>
              <a:t>(), 50</a:t>
            </a:r>
            <a:r>
              <a:rPr lang="en-US" sz="1800" dirty="0" smtClean="0">
                <a:latin typeface="Courier New" pitchFamily="49" charset="0"/>
                <a:cs typeface="Courier New" pitchFamily="49" charset="0"/>
              </a:rPr>
              <a:t>, main</a:t>
            </a:r>
            <a:r>
              <a:rPr lang="en-US" sz="1800" dirty="0">
                <a:latin typeface="Courier New" pitchFamily="49" charset="0"/>
                <a:cs typeface="Courier New" pitchFamily="49" charset="0"/>
              </a:rPr>
              <a:t>="",  </a:t>
            </a:r>
            <a:r>
              <a:rPr lang="en-US" sz="1800" dirty="0" err="1">
                <a:latin typeface="Courier New" pitchFamily="49" charset="0"/>
                <a:cs typeface="Courier New" pitchFamily="49" charset="0"/>
              </a:rPr>
              <a:t>xlab</a:t>
            </a:r>
            <a:r>
              <a:rPr lang="en-US" sz="1800" dirty="0">
                <a:latin typeface="Courier New" pitchFamily="49" charset="0"/>
                <a:cs typeface="Courier New" pitchFamily="49" charset="0"/>
              </a:rPr>
              <a:t>="x")</a:t>
            </a:r>
          </a:p>
          <a:p>
            <a:pPr marL="0" indent="0">
              <a:buNone/>
            </a:pPr>
            <a:r>
              <a:rPr lang="en-US" sz="1800" dirty="0">
                <a:latin typeface="Courier New" pitchFamily="49" charset="0"/>
                <a:cs typeface="Courier New" pitchFamily="49" charset="0"/>
              </a:rPr>
              <a:t>   </a:t>
            </a:r>
            <a:r>
              <a:rPr lang="en-US" sz="1800" dirty="0" smtClean="0">
                <a:latin typeface="Courier New" pitchFamily="49" charset="0"/>
                <a:cs typeface="Courier New" pitchFamily="49" charset="0"/>
              </a:rPr>
              <a:t>                })</a:t>
            </a:r>
            <a:endParaRPr lang="en-US" sz="1800" dirty="0">
              <a:latin typeface="Courier New" pitchFamily="49" charset="0"/>
              <a:cs typeface="Courier New" pitchFamily="49" charset="0"/>
            </a:endParaRPr>
          </a:p>
          <a:p>
            <a:pPr marL="0" indent="0">
              <a:buNone/>
            </a:pPr>
            <a:r>
              <a:rPr lang="en-US" sz="1800" dirty="0" smtClean="0">
                <a:latin typeface="Courier New" pitchFamily="49" charset="0"/>
                <a:cs typeface="Courier New" pitchFamily="49" charset="0"/>
              </a:rPr>
              <a:t>}</a:t>
            </a:r>
            <a:endParaRPr lang="en-US" sz="1800" dirty="0">
              <a:latin typeface="Courier New" pitchFamily="49" charset="0"/>
              <a:cs typeface="Courier New" pitchFamily="49" charset="0"/>
            </a:endParaRPr>
          </a:p>
        </p:txBody>
      </p:sp>
    </p:spTree>
    <p:extLst>
      <p:ext uri="{BB962C8B-B14F-4D97-AF65-F5344CB8AC3E}">
        <p14:creationId xmlns:p14="http://schemas.microsoft.com/office/powerpoint/2010/main" val="286013438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Render and outputs</a:t>
            </a:r>
            <a:endParaRPr lang="en-US" dirty="0"/>
          </a:p>
        </p:txBody>
      </p:sp>
      <p:sp>
        <p:nvSpPr>
          <p:cNvPr id="3" name="Content Placeholder 2"/>
          <p:cNvSpPr>
            <a:spLocks noGrp="1"/>
          </p:cNvSpPr>
          <p:nvPr>
            <p:ph idx="1"/>
          </p:nvPr>
        </p:nvSpPr>
        <p:spPr>
          <a:xfrm>
            <a:off x="457200" y="990601"/>
            <a:ext cx="8229600" cy="914400"/>
          </a:xfrm>
        </p:spPr>
        <p:txBody>
          <a:bodyPr>
            <a:normAutofit/>
          </a:bodyPr>
          <a:lstStyle/>
          <a:p>
            <a:pPr marL="0" indent="0">
              <a:buNone/>
            </a:pPr>
            <a:r>
              <a:rPr lang="en-US" sz="2400" dirty="0"/>
              <a:t>render*() and *Output() functions work together to add R output to the </a:t>
            </a:r>
            <a:r>
              <a:rPr lang="en-US" sz="2400" dirty="0" smtClean="0"/>
              <a:t>UI</a:t>
            </a:r>
            <a:endParaRPr lang="en-US" sz="2400" dirty="0"/>
          </a:p>
        </p:txBody>
      </p:sp>
      <p:pic>
        <p:nvPicPr>
          <p:cNvPr id="5" name="Picture 4" descr="Screenshot 2019-05-01 at 13.02.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057400"/>
            <a:ext cx="7635024" cy="4387140"/>
          </a:xfrm>
          <a:prstGeom prst="rect">
            <a:avLst/>
          </a:prstGeom>
        </p:spPr>
      </p:pic>
      <p:sp>
        <p:nvSpPr>
          <p:cNvPr id="6" name="TextBox 5"/>
          <p:cNvSpPr txBox="1"/>
          <p:nvPr/>
        </p:nvSpPr>
        <p:spPr>
          <a:xfrm>
            <a:off x="2133600" y="1752600"/>
            <a:ext cx="4908277" cy="369332"/>
          </a:xfrm>
          <a:prstGeom prst="rect">
            <a:avLst/>
          </a:prstGeom>
          <a:noFill/>
        </p:spPr>
        <p:txBody>
          <a:bodyPr wrap="none" rtlCol="0">
            <a:spAutoFit/>
          </a:bodyPr>
          <a:lstStyle/>
          <a:p>
            <a:r>
              <a:rPr lang="en-US" dirty="0" smtClean="0">
                <a:solidFill>
                  <a:srgbClr val="FF0000"/>
                </a:solidFill>
              </a:rPr>
              <a:t>Server                                                      User Interface</a:t>
            </a:r>
            <a:endParaRPr lang="en-US" dirty="0">
              <a:solidFill>
                <a:srgbClr val="FF0000"/>
              </a:solidFill>
            </a:endParaRPr>
          </a:p>
        </p:txBody>
      </p:sp>
    </p:spTree>
    <p:extLst>
      <p:ext uri="{BB962C8B-B14F-4D97-AF65-F5344CB8AC3E}">
        <p14:creationId xmlns:p14="http://schemas.microsoft.com/office/powerpoint/2010/main" val="17426810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11428" y="2362199"/>
            <a:ext cx="7772400" cy="1224147"/>
          </a:xfrm>
        </p:spPr>
        <p:txBody>
          <a:bodyPr/>
          <a:lstStyle/>
          <a:p>
            <a:r>
              <a:rPr lang="en-AU" dirty="0" smtClean="0"/>
              <a:t>Visualising data</a:t>
            </a:r>
            <a:endParaRPr lang="en-AU" dirty="0"/>
          </a:p>
        </p:txBody>
      </p:sp>
      <p:sp>
        <p:nvSpPr>
          <p:cNvPr id="5" name="Text Placeholder 4"/>
          <p:cNvSpPr>
            <a:spLocks noGrp="1"/>
          </p:cNvSpPr>
          <p:nvPr>
            <p:ph type="body" idx="1"/>
          </p:nvPr>
        </p:nvSpPr>
        <p:spPr/>
        <p:txBody>
          <a:bodyPr/>
          <a:lstStyle/>
          <a:p>
            <a:endParaRPr lang="en-AU"/>
          </a:p>
        </p:txBody>
      </p:sp>
    </p:spTree>
    <p:extLst>
      <p:ext uri="{BB962C8B-B14F-4D97-AF65-F5344CB8AC3E}">
        <p14:creationId xmlns:p14="http://schemas.microsoft.com/office/powerpoint/2010/main" val="110339811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7292" y="2949795"/>
            <a:ext cx="7200900" cy="1142385"/>
          </a:xfrm>
        </p:spPr>
        <p:txBody>
          <a:bodyPr anchor="t"/>
          <a:lstStyle/>
          <a:p>
            <a:r>
              <a:rPr lang="en-GB" dirty="0" smtClean="0"/>
              <a:t>More on User Interface</a:t>
            </a:r>
            <a:endParaRPr lang="en-GB" dirty="0"/>
          </a:p>
        </p:txBody>
      </p:sp>
    </p:spTree>
    <p:extLst>
      <p:ext uri="{BB962C8B-B14F-4D97-AF65-F5344CB8AC3E}">
        <p14:creationId xmlns:p14="http://schemas.microsoft.com/office/powerpoint/2010/main" val="2791917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916" y="225426"/>
            <a:ext cx="7200900" cy="1142385"/>
          </a:xfrm>
        </p:spPr>
        <p:txBody>
          <a:bodyPr anchor="t"/>
          <a:lstStyle/>
          <a:p>
            <a:r>
              <a:rPr lang="en-GB" dirty="0" smtClean="0"/>
              <a:t>User Interface</a:t>
            </a:r>
            <a:endParaRPr lang="en-GB" dirty="0"/>
          </a:p>
        </p:txBody>
      </p:sp>
      <p:pic>
        <p:nvPicPr>
          <p:cNvPr id="4" name="Picture 3" descr="Screenshot 2019-04-29 at 11.07.4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4699"/>
            <a:ext cx="9144000" cy="4937570"/>
          </a:xfrm>
          <a:prstGeom prst="rect">
            <a:avLst/>
          </a:prstGeom>
        </p:spPr>
      </p:pic>
    </p:spTree>
    <p:extLst>
      <p:ext uri="{BB962C8B-B14F-4D97-AF65-F5344CB8AC3E}">
        <p14:creationId xmlns:p14="http://schemas.microsoft.com/office/powerpoint/2010/main" val="1408703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194" y="274638"/>
            <a:ext cx="8653806" cy="1143000"/>
          </a:xfrm>
        </p:spPr>
        <p:txBody>
          <a:bodyPr>
            <a:normAutofit/>
          </a:bodyPr>
          <a:lstStyle/>
          <a:p>
            <a:r>
              <a:rPr lang="en-US" sz="3200" dirty="0" smtClean="0"/>
              <a:t>Customize the ui with </a:t>
            </a:r>
            <a:r>
              <a:rPr lang="en-US" sz="3200" dirty="0"/>
              <a:t>HTML/CSS</a:t>
            </a:r>
          </a:p>
        </p:txBody>
      </p:sp>
      <p:sp>
        <p:nvSpPr>
          <p:cNvPr id="3" name="Content Placeholder 2"/>
          <p:cNvSpPr>
            <a:spLocks noGrp="1"/>
          </p:cNvSpPr>
          <p:nvPr>
            <p:ph idx="1"/>
          </p:nvPr>
        </p:nvSpPr>
        <p:spPr>
          <a:xfrm>
            <a:off x="609599" y="1600201"/>
            <a:ext cx="7781925" cy="4114799"/>
          </a:xfrm>
        </p:spPr>
        <p:txBody>
          <a:bodyPr vert="horz" lIns="91440" tIns="45720" rIns="91440" bIns="45720" rtlCol="0" anchor="t">
            <a:normAutofit/>
          </a:bodyPr>
          <a:lstStyle/>
          <a:p>
            <a:pPr marL="0" indent="0">
              <a:spcAft>
                <a:spcPts val="2400"/>
              </a:spcAft>
              <a:buNone/>
            </a:pPr>
            <a:r>
              <a:rPr lang="en-US" sz="2400" dirty="0"/>
              <a:t>shiny functions that build your user interface are creating HTML code under the hood</a:t>
            </a:r>
          </a:p>
          <a:p>
            <a:pPr lvl="1"/>
            <a:endParaRPr lang="en-US" sz="2000" dirty="0"/>
          </a:p>
          <a:p>
            <a:pPr marL="0" indent="0">
              <a:buNone/>
            </a:pPr>
            <a:endParaRPr lang="en-US" sz="2400" dirty="0"/>
          </a:p>
        </p:txBody>
      </p:sp>
      <p:pic>
        <p:nvPicPr>
          <p:cNvPr id="4" name="Picture 3"/>
          <p:cNvPicPr>
            <a:picLocks noChangeAspect="1"/>
          </p:cNvPicPr>
          <p:nvPr/>
        </p:nvPicPr>
        <p:blipFill>
          <a:blip r:embed="rId3"/>
          <a:stretch>
            <a:fillRect/>
          </a:stretch>
        </p:blipFill>
        <p:spPr>
          <a:xfrm>
            <a:off x="708558" y="2612587"/>
            <a:ext cx="4477144" cy="449263"/>
          </a:xfrm>
          <a:prstGeom prst="rect">
            <a:avLst/>
          </a:prstGeom>
        </p:spPr>
      </p:pic>
      <p:pic>
        <p:nvPicPr>
          <p:cNvPr id="5" name="Picture 4"/>
          <p:cNvPicPr>
            <a:picLocks noChangeAspect="1"/>
          </p:cNvPicPr>
          <p:nvPr/>
        </p:nvPicPr>
        <p:blipFill>
          <a:blip r:embed="rId4"/>
          <a:stretch>
            <a:fillRect/>
          </a:stretch>
        </p:blipFill>
        <p:spPr>
          <a:xfrm>
            <a:off x="708558" y="4079203"/>
            <a:ext cx="8002457" cy="2805491"/>
          </a:xfrm>
          <a:prstGeom prst="rect">
            <a:avLst/>
          </a:prstGeom>
        </p:spPr>
      </p:pic>
      <p:sp>
        <p:nvSpPr>
          <p:cNvPr id="6" name="Shape 178"/>
          <p:cNvSpPr txBox="1">
            <a:spLocks/>
          </p:cNvSpPr>
          <p:nvPr/>
        </p:nvSpPr>
        <p:spPr>
          <a:xfrm rot="16200000">
            <a:off x="8284200" y="3918319"/>
            <a:ext cx="1445646" cy="1274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fontAlgn="auto">
              <a:spcAft>
                <a:spcPts val="0"/>
              </a:spcAft>
              <a:buFont typeface="Arial"/>
              <a:buNone/>
            </a:pPr>
            <a:r>
              <a:rPr lang="en-US" sz="2400" dirty="0" smtClean="0">
                <a:solidFill>
                  <a:srgbClr val="1F497D"/>
                </a:solidFill>
              </a:rPr>
              <a:t>R Code</a:t>
            </a:r>
            <a:endParaRPr lang="en-US" sz="2400" dirty="0">
              <a:solidFill>
                <a:srgbClr val="1F497D"/>
              </a:solidFill>
            </a:endParaRPr>
          </a:p>
        </p:txBody>
      </p:sp>
      <p:sp>
        <p:nvSpPr>
          <p:cNvPr id="7" name="Shape 178"/>
          <p:cNvSpPr txBox="1">
            <a:spLocks/>
          </p:cNvSpPr>
          <p:nvPr/>
        </p:nvSpPr>
        <p:spPr>
          <a:xfrm rot="16200000">
            <a:off x="8109651" y="4926700"/>
            <a:ext cx="1794745" cy="1274617"/>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0"/>
              </a:spcAft>
              <a:buFont typeface="Arial"/>
              <a:buNone/>
            </a:pPr>
            <a:r>
              <a:rPr lang="en-US" sz="2400" dirty="0" smtClean="0">
                <a:solidFill>
                  <a:prstClr val="black"/>
                </a:solidFill>
              </a:rPr>
              <a:t>HTML</a:t>
            </a:r>
            <a:endParaRPr lang="en-US" sz="2400" dirty="0">
              <a:solidFill>
                <a:prstClr val="black"/>
              </a:solidFill>
            </a:endParaRPr>
          </a:p>
        </p:txBody>
      </p:sp>
      <p:pic>
        <p:nvPicPr>
          <p:cNvPr id="8" name="Picture 7"/>
          <p:cNvPicPr>
            <a:picLocks noChangeAspect="1"/>
          </p:cNvPicPr>
          <p:nvPr/>
        </p:nvPicPr>
        <p:blipFill>
          <a:blip r:embed="rId5"/>
          <a:stretch>
            <a:fillRect/>
          </a:stretch>
        </p:blipFill>
        <p:spPr>
          <a:xfrm>
            <a:off x="1994559" y="3072008"/>
            <a:ext cx="4381545" cy="1028466"/>
          </a:xfrm>
          <a:prstGeom prst="rect">
            <a:avLst/>
          </a:prstGeom>
        </p:spPr>
      </p:pic>
    </p:spTree>
    <p:extLst>
      <p:ext uri="{BB962C8B-B14F-4D97-AF65-F5344CB8AC3E}">
        <p14:creationId xmlns:p14="http://schemas.microsoft.com/office/powerpoint/2010/main" val="241338711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194" y="274638"/>
            <a:ext cx="8653806" cy="1143000"/>
          </a:xfrm>
        </p:spPr>
        <p:txBody>
          <a:bodyPr>
            <a:normAutofit/>
          </a:bodyPr>
          <a:lstStyle/>
          <a:p>
            <a:r>
              <a:rPr lang="en-US" sz="3200" dirty="0" smtClean="0"/>
              <a:t>Customize the ui with </a:t>
            </a:r>
            <a:r>
              <a:rPr lang="en-US" sz="3200" dirty="0"/>
              <a:t>HTML/CSS</a:t>
            </a:r>
          </a:p>
        </p:txBody>
      </p:sp>
      <p:sp>
        <p:nvSpPr>
          <p:cNvPr id="3" name="Content Placeholder 2"/>
          <p:cNvSpPr>
            <a:spLocks noGrp="1"/>
          </p:cNvSpPr>
          <p:nvPr>
            <p:ph idx="1"/>
          </p:nvPr>
        </p:nvSpPr>
        <p:spPr>
          <a:xfrm>
            <a:off x="609599" y="1600201"/>
            <a:ext cx="7781925" cy="4114799"/>
          </a:xfrm>
        </p:spPr>
        <p:txBody>
          <a:bodyPr vert="horz" lIns="91440" tIns="45720" rIns="91440" bIns="45720" rtlCol="0" anchor="t">
            <a:normAutofit/>
          </a:bodyPr>
          <a:lstStyle/>
          <a:p>
            <a:pPr marL="0" indent="0">
              <a:buNone/>
            </a:pPr>
            <a:r>
              <a:rPr lang="en-US" sz="2800" dirty="0" smtClean="0"/>
              <a:t>Tweaking </a:t>
            </a:r>
            <a:r>
              <a:rPr lang="en-US" sz="2800" dirty="0"/>
              <a:t>or adding HTML/CSS content can customize the look of your </a:t>
            </a:r>
            <a:r>
              <a:rPr lang="en-US" sz="2800" dirty="0" smtClean="0"/>
              <a:t>app</a:t>
            </a:r>
          </a:p>
          <a:p>
            <a:pPr marL="0" indent="0">
              <a:buNone/>
            </a:pPr>
            <a:endParaRPr lang="en-US" sz="2800" dirty="0"/>
          </a:p>
          <a:p>
            <a:pPr marL="0" indent="0">
              <a:buNone/>
            </a:pPr>
            <a:endParaRPr lang="en-US" sz="2800" dirty="0"/>
          </a:p>
          <a:p>
            <a:pPr lvl="1"/>
            <a:r>
              <a:rPr lang="en-US" sz="2400" dirty="0"/>
              <a:t>Change the relative size of panels</a:t>
            </a:r>
          </a:p>
          <a:p>
            <a:pPr lvl="1"/>
            <a:r>
              <a:rPr lang="en-US" sz="2400" dirty="0"/>
              <a:t>Add additional elements </a:t>
            </a:r>
            <a:r>
              <a:rPr lang="en-US" sz="2400" dirty="0" smtClean="0"/>
              <a:t>(e.g. headers, paragraphs, links to other content)</a:t>
            </a:r>
          </a:p>
          <a:p>
            <a:pPr lvl="1"/>
            <a:r>
              <a:rPr lang="en-US" sz="2400" dirty="0" smtClean="0"/>
              <a:t>Change </a:t>
            </a:r>
            <a:r>
              <a:rPr lang="en-US" sz="2400" dirty="0"/>
              <a:t>colors, fonts, and spacing</a:t>
            </a:r>
          </a:p>
          <a:p>
            <a:pPr lvl="1"/>
            <a:endParaRPr lang="en-US" sz="2000" dirty="0"/>
          </a:p>
          <a:p>
            <a:pPr marL="0" indent="0">
              <a:buNone/>
            </a:pPr>
            <a:endParaRPr lang="en-US" sz="2400" dirty="0"/>
          </a:p>
        </p:txBody>
      </p:sp>
    </p:spTree>
    <p:extLst>
      <p:ext uri="{BB962C8B-B14F-4D97-AF65-F5344CB8AC3E}">
        <p14:creationId xmlns:p14="http://schemas.microsoft.com/office/powerpoint/2010/main" val="397554190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194" y="274638"/>
            <a:ext cx="8653806" cy="1143000"/>
          </a:xfrm>
        </p:spPr>
        <p:txBody>
          <a:bodyPr>
            <a:normAutofit/>
          </a:bodyPr>
          <a:lstStyle/>
          <a:p>
            <a:r>
              <a:rPr lang="en-US" sz="3200" dirty="0" smtClean="0"/>
              <a:t>Customize the ui with </a:t>
            </a:r>
            <a:r>
              <a:rPr lang="en-US" sz="3200" dirty="0"/>
              <a:t>HTML/CSS</a:t>
            </a:r>
          </a:p>
        </p:txBody>
      </p:sp>
      <p:sp>
        <p:nvSpPr>
          <p:cNvPr id="3" name="Content Placeholder 2"/>
          <p:cNvSpPr>
            <a:spLocks noGrp="1"/>
          </p:cNvSpPr>
          <p:nvPr>
            <p:ph idx="1"/>
          </p:nvPr>
        </p:nvSpPr>
        <p:spPr>
          <a:xfrm>
            <a:off x="609599" y="1600201"/>
            <a:ext cx="7781925" cy="4989135"/>
          </a:xfrm>
        </p:spPr>
        <p:txBody>
          <a:bodyPr vert="horz" lIns="91440" tIns="45720" rIns="91440" bIns="45720" rtlCol="0" anchor="t">
            <a:normAutofit/>
          </a:bodyPr>
          <a:lstStyle/>
          <a:p>
            <a:r>
              <a:rPr lang="en-US" sz="2400" dirty="0" smtClean="0"/>
              <a:t>Adding elements:</a:t>
            </a:r>
          </a:p>
          <a:p>
            <a:pPr lvl="1"/>
            <a:r>
              <a:rPr lang="en-US" sz="2000" dirty="0" smtClean="0"/>
              <a:t>HTML elements are building blocks used to create webpages</a:t>
            </a:r>
          </a:p>
          <a:p>
            <a:pPr lvl="1"/>
            <a:r>
              <a:rPr lang="en-US" sz="2000" dirty="0" smtClean="0"/>
              <a:t>Elements are surrounded by “tags”</a:t>
            </a:r>
          </a:p>
          <a:p>
            <a:pPr lvl="2"/>
            <a:r>
              <a:rPr lang="en-US" sz="1600" dirty="0" smtClean="0"/>
              <a:t>&lt;p&gt;I will become a paragraph.&lt;/p&gt;</a:t>
            </a:r>
          </a:p>
          <a:p>
            <a:pPr lvl="2"/>
            <a:r>
              <a:rPr lang="en-US" sz="1600" dirty="0" smtClean="0"/>
              <a:t>&lt;h1&gt;I will become a large header.&lt;/h1&gt;</a:t>
            </a:r>
          </a:p>
          <a:p>
            <a:pPr lvl="1"/>
            <a:r>
              <a:rPr lang="en-US" sz="2000" dirty="0"/>
              <a:t>s</a:t>
            </a:r>
            <a:r>
              <a:rPr lang="en-US" sz="2000" dirty="0" smtClean="0"/>
              <a:t>hiny has 110 functions, called tags functions, that create HTML elements</a:t>
            </a:r>
          </a:p>
          <a:p>
            <a:pPr lvl="2"/>
            <a:r>
              <a:rPr lang="en-US" sz="1600" dirty="0" err="1" smtClean="0"/>
              <a:t>tags$p</a:t>
            </a:r>
            <a:r>
              <a:rPr lang="en-US" sz="1600" dirty="0" smtClean="0"/>
              <a:t>(‘I </a:t>
            </a:r>
            <a:r>
              <a:rPr lang="en-US" sz="1600" dirty="0"/>
              <a:t>will become a paragraph</a:t>
            </a:r>
            <a:r>
              <a:rPr lang="en-US" sz="1600" dirty="0" smtClean="0"/>
              <a:t>.’)</a:t>
            </a:r>
          </a:p>
          <a:p>
            <a:pPr lvl="2"/>
            <a:r>
              <a:rPr lang="en-US" sz="1600" dirty="0"/>
              <a:t>tags$h1</a:t>
            </a:r>
            <a:r>
              <a:rPr lang="en-US" sz="1600" dirty="0" smtClean="0"/>
              <a:t>(‘I </a:t>
            </a:r>
            <a:r>
              <a:rPr lang="en-US" sz="1600" dirty="0"/>
              <a:t>will become a </a:t>
            </a:r>
            <a:r>
              <a:rPr lang="en-US" sz="1600" dirty="0" smtClean="0"/>
              <a:t>large header.’)</a:t>
            </a:r>
          </a:p>
          <a:p>
            <a:pPr lvl="1"/>
            <a:r>
              <a:rPr lang="en-US" sz="2000" dirty="0"/>
              <a:t>T</a:t>
            </a:r>
            <a:r>
              <a:rPr lang="en-US" sz="2000" dirty="0" smtClean="0"/>
              <a:t>he most common tags functions have helper functions where you can drop the ‘tags$’ part</a:t>
            </a:r>
          </a:p>
          <a:p>
            <a:pPr lvl="2"/>
            <a:r>
              <a:rPr lang="en-US" sz="1600" dirty="0" smtClean="0"/>
              <a:t>p(‘I </a:t>
            </a:r>
            <a:r>
              <a:rPr lang="en-US" sz="1600" dirty="0"/>
              <a:t>will become a paragraph</a:t>
            </a:r>
            <a:r>
              <a:rPr lang="en-US" sz="1600" dirty="0" smtClean="0"/>
              <a:t>.’)</a:t>
            </a:r>
          </a:p>
          <a:p>
            <a:pPr lvl="2"/>
            <a:r>
              <a:rPr lang="en-US" sz="1600" dirty="0"/>
              <a:t>h</a:t>
            </a:r>
            <a:r>
              <a:rPr lang="en-US" sz="1600" dirty="0" smtClean="0"/>
              <a:t>1(‘I will become a large header.’)</a:t>
            </a:r>
            <a:endParaRPr lang="en-US" sz="1600" dirty="0"/>
          </a:p>
        </p:txBody>
      </p:sp>
    </p:spTree>
    <p:extLst>
      <p:ext uri="{BB962C8B-B14F-4D97-AF65-F5344CB8AC3E}">
        <p14:creationId xmlns:p14="http://schemas.microsoft.com/office/powerpoint/2010/main" val="241263003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194" y="274638"/>
            <a:ext cx="8653806" cy="1143000"/>
          </a:xfrm>
        </p:spPr>
        <p:txBody>
          <a:bodyPr>
            <a:normAutofit/>
          </a:bodyPr>
          <a:lstStyle/>
          <a:p>
            <a:r>
              <a:rPr lang="en-US" sz="3200" dirty="0" smtClean="0"/>
              <a:t>Customize the ui with </a:t>
            </a:r>
            <a:r>
              <a:rPr lang="en-US" sz="3200" dirty="0"/>
              <a:t>HTML/CSS</a:t>
            </a:r>
          </a:p>
        </p:txBody>
      </p:sp>
      <p:pic>
        <p:nvPicPr>
          <p:cNvPr id="5" name="Content Placeholder 4" descr="Screenshot 2019-04-29 at 11.44.43.png"/>
          <p:cNvPicPr>
            <a:picLocks noGrp="1" noChangeAspect="1"/>
          </p:cNvPicPr>
          <p:nvPr>
            <p:ph idx="1"/>
          </p:nvPr>
        </p:nvPicPr>
        <p:blipFill>
          <a:blip r:embed="rId3">
            <a:extLst>
              <a:ext uri="{28A0092B-C50C-407E-A947-70E740481C1C}">
                <a14:useLocalDpi xmlns:a14="http://schemas.microsoft.com/office/drawing/2010/main" val="0"/>
              </a:ext>
            </a:extLst>
          </a:blip>
          <a:srcRect l="1213" r="1213"/>
          <a:stretch>
            <a:fillRect/>
          </a:stretch>
        </p:blipFill>
        <p:spPr/>
      </p:pic>
    </p:spTree>
    <p:extLst>
      <p:ext uri="{BB962C8B-B14F-4D97-AF65-F5344CB8AC3E}">
        <p14:creationId xmlns:p14="http://schemas.microsoft.com/office/powerpoint/2010/main" val="394692621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User interface Layouts</a:t>
            </a:r>
            <a:endParaRPr lang="en-US" dirty="0"/>
          </a:p>
        </p:txBody>
      </p:sp>
      <p:sp>
        <p:nvSpPr>
          <p:cNvPr id="3" name="Content Placeholder 2"/>
          <p:cNvSpPr>
            <a:spLocks noGrp="1"/>
          </p:cNvSpPr>
          <p:nvPr>
            <p:ph idx="1"/>
          </p:nvPr>
        </p:nvSpPr>
        <p:spPr>
          <a:xfrm>
            <a:off x="457200" y="1600200"/>
            <a:ext cx="5396199" cy="4525963"/>
          </a:xfrm>
        </p:spPr>
        <p:txBody>
          <a:bodyPr>
            <a:normAutofit/>
          </a:bodyPr>
          <a:lstStyle/>
          <a:p>
            <a:pPr>
              <a:spcAft>
                <a:spcPts val="2400"/>
              </a:spcAft>
            </a:pPr>
            <a:r>
              <a:rPr lang="en-US" sz="2400" dirty="0" err="1"/>
              <a:t>titlePanel</a:t>
            </a:r>
            <a:r>
              <a:rPr lang="en-US" sz="2400" dirty="0"/>
              <a:t> and </a:t>
            </a:r>
            <a:r>
              <a:rPr lang="en-US" sz="2400" dirty="0" err="1"/>
              <a:t>sidebarLayout</a:t>
            </a:r>
            <a:r>
              <a:rPr lang="en-US" sz="2400" dirty="0"/>
              <a:t> create a basic layout for your Shiny app, but you can also create more advanced layouts</a:t>
            </a:r>
            <a:r>
              <a:rPr lang="en-US" sz="2400" dirty="0" smtClean="0"/>
              <a:t>.</a:t>
            </a:r>
          </a:p>
          <a:p>
            <a:pPr>
              <a:spcAft>
                <a:spcPts val="2400"/>
              </a:spcAft>
            </a:pPr>
            <a:r>
              <a:rPr lang="en-US" sz="2400" dirty="0" smtClean="0"/>
              <a:t>You </a:t>
            </a:r>
            <a:r>
              <a:rPr lang="en-US" sz="2400" dirty="0"/>
              <a:t>can use </a:t>
            </a:r>
            <a:r>
              <a:rPr lang="en-US" sz="2400" dirty="0" err="1" smtClean="0"/>
              <a:t>navbarPage</a:t>
            </a:r>
            <a:r>
              <a:rPr lang="en-US" sz="2400" dirty="0" smtClean="0"/>
              <a:t> or </a:t>
            </a:r>
            <a:r>
              <a:rPr lang="en-US" sz="2400" dirty="0" err="1" smtClean="0"/>
              <a:t>shinydashboard</a:t>
            </a:r>
            <a:r>
              <a:rPr lang="en-US" sz="2400" dirty="0" smtClean="0"/>
              <a:t> </a:t>
            </a:r>
            <a:r>
              <a:rPr lang="en-US" sz="2400" dirty="0"/>
              <a:t>to give your app a multi-page user interface that includes a navigation </a:t>
            </a:r>
            <a:r>
              <a:rPr lang="en-US" sz="2400" dirty="0" smtClean="0"/>
              <a:t>bar or side.</a:t>
            </a:r>
          </a:p>
          <a:p>
            <a:pPr>
              <a:spcAft>
                <a:spcPts val="2400"/>
              </a:spcAft>
            </a:pPr>
            <a:r>
              <a:rPr lang="en-US" sz="2400" dirty="0" smtClean="0"/>
              <a:t> </a:t>
            </a:r>
            <a:r>
              <a:rPr lang="en-US" sz="2400" dirty="0"/>
              <a:t>Or you can use </a:t>
            </a:r>
            <a:r>
              <a:rPr lang="en-US" sz="2400" dirty="0" err="1"/>
              <a:t>fluidRow</a:t>
            </a:r>
            <a:r>
              <a:rPr lang="en-US" sz="2400" dirty="0"/>
              <a:t> and column to build your layout up from a grid system. </a:t>
            </a:r>
            <a:endParaRPr lang="en-US" sz="2400" dirty="0" smtClean="0"/>
          </a:p>
        </p:txBody>
      </p:sp>
      <p:pic>
        <p:nvPicPr>
          <p:cNvPr id="5" name="Picture 4" descr="layou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3260" y="374793"/>
            <a:ext cx="1653540" cy="6156960"/>
          </a:xfrm>
          <a:prstGeom prst="rect">
            <a:avLst/>
          </a:prstGeom>
        </p:spPr>
      </p:pic>
    </p:spTree>
    <p:extLst>
      <p:ext uri="{BB962C8B-B14F-4D97-AF65-F5344CB8AC3E}">
        <p14:creationId xmlns:p14="http://schemas.microsoft.com/office/powerpoint/2010/main" val="30055793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fluidRow</a:t>
            </a:r>
            <a:r>
              <a:rPr lang="en-US" dirty="0" smtClean="0"/>
              <a:t>: Grid layout </a:t>
            </a:r>
            <a:endParaRPr lang="en-US" dirty="0"/>
          </a:p>
        </p:txBody>
      </p:sp>
      <p:sp>
        <p:nvSpPr>
          <p:cNvPr id="4" name="Content Placeholder 2"/>
          <p:cNvSpPr txBox="1">
            <a:spLocks/>
          </p:cNvSpPr>
          <p:nvPr/>
        </p:nvSpPr>
        <p:spPr>
          <a:xfrm>
            <a:off x="609599" y="1600201"/>
            <a:ext cx="7781925" cy="4114799"/>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pPr>
            <a:r>
              <a:rPr lang="en-US" sz="2400" b="0" dirty="0" smtClean="0">
                <a:solidFill>
                  <a:prstClr val="black"/>
                </a:solidFill>
              </a:rPr>
              <a:t>Tweaking lay-outs:</a:t>
            </a:r>
          </a:p>
          <a:p>
            <a:pPr lvl="1" fontAlgn="auto">
              <a:spcAft>
                <a:spcPts val="0"/>
              </a:spcAft>
            </a:pPr>
            <a:r>
              <a:rPr lang="en-US" sz="2000" b="0" dirty="0" smtClean="0">
                <a:solidFill>
                  <a:prstClr val="black"/>
                </a:solidFill>
              </a:rPr>
              <a:t>Utilize the fluid “shiny grid system”</a:t>
            </a:r>
          </a:p>
          <a:p>
            <a:pPr lvl="1" fontAlgn="auto">
              <a:spcAft>
                <a:spcPts val="0"/>
              </a:spcAft>
            </a:pPr>
            <a:r>
              <a:rPr lang="en-US" sz="2000" b="0" dirty="0" smtClean="0">
                <a:solidFill>
                  <a:prstClr val="black"/>
                </a:solidFill>
              </a:rPr>
              <a:t>Rows sub-divided into 12 columns</a:t>
            </a:r>
          </a:p>
          <a:p>
            <a:pPr lvl="1" fontAlgn="auto">
              <a:spcAft>
                <a:spcPts val="0"/>
              </a:spcAft>
            </a:pPr>
            <a:r>
              <a:rPr lang="en-US" sz="2000" b="0" dirty="0" smtClean="0">
                <a:solidFill>
                  <a:prstClr val="black"/>
                </a:solidFill>
              </a:rPr>
              <a:t>Based on popular HTML framework called “Bootstrap”</a:t>
            </a:r>
          </a:p>
          <a:p>
            <a:pPr lvl="1" fontAlgn="auto">
              <a:spcAft>
                <a:spcPts val="0"/>
              </a:spcAft>
            </a:pPr>
            <a:endParaRPr lang="en-US" sz="2000" b="0" dirty="0" smtClean="0">
              <a:solidFill>
                <a:prstClr val="black"/>
              </a:solidFill>
            </a:endParaRPr>
          </a:p>
          <a:p>
            <a:pPr marL="0" indent="0" fontAlgn="auto">
              <a:spcAft>
                <a:spcPts val="0"/>
              </a:spcAft>
              <a:buFont typeface="Arial"/>
              <a:buNone/>
            </a:pPr>
            <a:endParaRPr lang="en-US" sz="2400" b="0" dirty="0">
              <a:solidFill>
                <a:prstClr val="black"/>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981415837"/>
              </p:ext>
            </p:extLst>
          </p:nvPr>
        </p:nvGraphicFramePr>
        <p:xfrm>
          <a:off x="1677971" y="3657600"/>
          <a:ext cx="7374900" cy="1872014"/>
        </p:xfrm>
        <a:graphic>
          <a:graphicData uri="http://schemas.openxmlformats.org/drawingml/2006/table">
            <a:tbl>
              <a:tblPr firstRow="1" bandRow="1">
                <a:tableStyleId>{5940675A-B579-460E-94D1-54222C63F5DA}</a:tableStyleId>
              </a:tblPr>
              <a:tblGrid>
                <a:gridCol w="614575"/>
                <a:gridCol w="614575"/>
                <a:gridCol w="614575"/>
                <a:gridCol w="614575"/>
                <a:gridCol w="614575"/>
                <a:gridCol w="614575"/>
                <a:gridCol w="614575"/>
                <a:gridCol w="614575"/>
                <a:gridCol w="614575"/>
                <a:gridCol w="614575"/>
                <a:gridCol w="614575"/>
                <a:gridCol w="614575"/>
              </a:tblGrid>
              <a:tr h="417109">
                <a:tc gridSpan="12">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95000"/>
                      </a:schemeClr>
                    </a:solidFill>
                  </a:tcPr>
                </a:tc>
                <a:tc hMerge="1">
                  <a:txBody>
                    <a:bodyPr/>
                    <a:lstStyle/>
                    <a:p>
                      <a:endParaRPr lang="en-US" dirty="0"/>
                    </a:p>
                  </a:txBody>
                  <a:tcPr>
                    <a:lnT w="12700" cap="flat" cmpd="sng" algn="ctr">
                      <a:solidFill>
                        <a:schemeClr val="tx1"/>
                      </a:solidFill>
                      <a:prstDash val="solid"/>
                      <a:round/>
                      <a:headEnd type="none" w="med" len="med"/>
                      <a:tailEnd type="none" w="med" len="med"/>
                    </a:lnT>
                    <a:solidFill>
                      <a:schemeClr val="bg1">
                        <a:lumMod val="95000"/>
                      </a:schemeClr>
                    </a:solidFill>
                  </a:tcPr>
                </a:tc>
                <a:tc hMerge="1">
                  <a:txBody>
                    <a:bodyPr/>
                    <a:lstStyle/>
                    <a:p>
                      <a:endParaRPr lang="en-US" dirty="0"/>
                    </a:p>
                  </a:txBody>
                  <a:tcPr>
                    <a:lnT w="12700" cap="flat" cmpd="sng" algn="ctr">
                      <a:solidFill>
                        <a:schemeClr val="tx1"/>
                      </a:solidFill>
                      <a:prstDash val="solid"/>
                      <a:round/>
                      <a:headEnd type="none" w="med" len="med"/>
                      <a:tailEnd type="none" w="med" len="med"/>
                    </a:lnT>
                    <a:solidFill>
                      <a:schemeClr val="bg1">
                        <a:lumMod val="95000"/>
                      </a:schemeClr>
                    </a:solidFill>
                  </a:tcPr>
                </a:tc>
                <a:tc hMerge="1">
                  <a:txBody>
                    <a:bodyPr/>
                    <a:lstStyle/>
                    <a:p>
                      <a:endParaRPr lang="en-US" dirty="0"/>
                    </a:p>
                  </a:txBody>
                  <a:tcPr>
                    <a:lnT w="12700" cap="flat" cmpd="sng" algn="ctr">
                      <a:solidFill>
                        <a:schemeClr val="tx1"/>
                      </a:solidFill>
                      <a:prstDash val="solid"/>
                      <a:round/>
                      <a:headEnd type="none" w="med" len="med"/>
                      <a:tailEnd type="none" w="med" len="med"/>
                    </a:lnT>
                    <a:solidFill>
                      <a:schemeClr val="bg1">
                        <a:lumMod val="95000"/>
                      </a:schemeClr>
                    </a:solidFill>
                  </a:tcPr>
                </a:tc>
                <a:tc hMerge="1">
                  <a:txBody>
                    <a:bodyPr/>
                    <a:lstStyle/>
                    <a:p>
                      <a:endParaRPr lang="en-US" dirty="0"/>
                    </a:p>
                  </a:txBody>
                  <a:tcPr>
                    <a:lnT w="12700" cap="flat" cmpd="sng" algn="ctr">
                      <a:solidFill>
                        <a:schemeClr val="tx1"/>
                      </a:solidFill>
                      <a:prstDash val="solid"/>
                      <a:round/>
                      <a:headEnd type="none" w="med" len="med"/>
                      <a:tailEnd type="none" w="med" len="med"/>
                    </a:lnT>
                    <a:solidFill>
                      <a:schemeClr val="bg1">
                        <a:lumMod val="95000"/>
                      </a:schemeClr>
                    </a:solidFill>
                  </a:tcPr>
                </a:tc>
                <a:tc hMerge="1">
                  <a:txBody>
                    <a:bodyPr/>
                    <a:lstStyle/>
                    <a:p>
                      <a:endParaRPr lang="en-US" dirty="0"/>
                    </a:p>
                  </a:txBody>
                  <a:tcPr>
                    <a:lnT w="12700" cap="flat" cmpd="sng" algn="ctr">
                      <a:solidFill>
                        <a:schemeClr val="tx1"/>
                      </a:solidFill>
                      <a:prstDash val="solid"/>
                      <a:round/>
                      <a:headEnd type="none" w="med" len="med"/>
                      <a:tailEnd type="none" w="med" len="med"/>
                    </a:lnT>
                    <a:solidFill>
                      <a:schemeClr val="bg1">
                        <a:lumMod val="95000"/>
                      </a:schemeClr>
                    </a:solidFill>
                  </a:tcPr>
                </a:tc>
                <a:tc hMerge="1">
                  <a:txBody>
                    <a:bodyPr/>
                    <a:lstStyle/>
                    <a:p>
                      <a:endParaRPr lang="en-US" dirty="0"/>
                    </a:p>
                  </a:txBody>
                  <a:tcPr>
                    <a:lnT w="12700" cap="flat" cmpd="sng" algn="ctr">
                      <a:solidFill>
                        <a:schemeClr val="tx1"/>
                      </a:solidFill>
                      <a:prstDash val="solid"/>
                      <a:round/>
                      <a:headEnd type="none" w="med" len="med"/>
                      <a:tailEnd type="none" w="med" len="med"/>
                    </a:lnT>
                    <a:solidFill>
                      <a:schemeClr val="bg1">
                        <a:lumMod val="95000"/>
                      </a:schemeClr>
                    </a:solidFill>
                  </a:tcPr>
                </a:tc>
                <a:tc hMerge="1">
                  <a:txBody>
                    <a:bodyPr/>
                    <a:lstStyle/>
                    <a:p>
                      <a:endParaRPr lang="en-US" dirty="0"/>
                    </a:p>
                  </a:txBody>
                  <a:tcPr>
                    <a:lnT w="12700" cap="flat" cmpd="sng" algn="ctr">
                      <a:solidFill>
                        <a:schemeClr val="tx1"/>
                      </a:solidFill>
                      <a:prstDash val="solid"/>
                      <a:round/>
                      <a:headEnd type="none" w="med" len="med"/>
                      <a:tailEnd type="none" w="med" len="med"/>
                    </a:lnT>
                    <a:solidFill>
                      <a:schemeClr val="bg1">
                        <a:lumMod val="95000"/>
                      </a:schemeClr>
                    </a:solidFill>
                  </a:tcPr>
                </a:tc>
                <a:tc hMerge="1">
                  <a:txBody>
                    <a:bodyPr/>
                    <a:lstStyle/>
                    <a:p>
                      <a:endParaRPr lang="en-US" dirty="0"/>
                    </a:p>
                  </a:txBody>
                  <a:tcPr>
                    <a:lnT w="12700" cap="flat" cmpd="sng" algn="ctr">
                      <a:solidFill>
                        <a:schemeClr val="tx1"/>
                      </a:solidFill>
                      <a:prstDash val="solid"/>
                      <a:round/>
                      <a:headEnd type="none" w="med" len="med"/>
                      <a:tailEnd type="none" w="med" len="med"/>
                    </a:lnT>
                    <a:solidFill>
                      <a:schemeClr val="bg1">
                        <a:lumMod val="95000"/>
                      </a:schemeClr>
                    </a:solidFill>
                  </a:tcPr>
                </a:tc>
                <a:tc hMerge="1">
                  <a:txBody>
                    <a:bodyPr/>
                    <a:lstStyle/>
                    <a:p>
                      <a:endParaRPr lang="en-US" dirty="0"/>
                    </a:p>
                  </a:txBody>
                  <a:tcPr>
                    <a:lnT w="12700" cap="flat" cmpd="sng" algn="ctr">
                      <a:solidFill>
                        <a:schemeClr val="tx1"/>
                      </a:solidFill>
                      <a:prstDash val="solid"/>
                      <a:round/>
                      <a:headEnd type="none" w="med" len="med"/>
                      <a:tailEnd type="none" w="med" len="med"/>
                    </a:lnT>
                    <a:solidFill>
                      <a:schemeClr val="bg1">
                        <a:lumMod val="95000"/>
                      </a:schemeClr>
                    </a:solidFill>
                  </a:tcPr>
                </a:tc>
                <a:tc hMerge="1">
                  <a:txBody>
                    <a:bodyPr/>
                    <a:lstStyle/>
                    <a:p>
                      <a:endParaRPr lang="en-US" dirty="0"/>
                    </a:p>
                  </a:txBody>
                  <a:tcPr>
                    <a:lnT w="12700" cap="flat" cmpd="sng" algn="ctr">
                      <a:solidFill>
                        <a:schemeClr val="tx1"/>
                      </a:solidFill>
                      <a:prstDash val="solid"/>
                      <a:round/>
                      <a:headEnd type="none" w="med" len="med"/>
                      <a:tailEnd type="none" w="med" len="med"/>
                    </a:lnT>
                    <a:solidFill>
                      <a:schemeClr val="bg1">
                        <a:lumMod val="95000"/>
                      </a:schemeClr>
                    </a:solidFill>
                  </a:tcPr>
                </a:tc>
                <a:tc hMerge="1">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95000"/>
                      </a:schemeClr>
                    </a:solidFill>
                  </a:tcPr>
                </a:tc>
              </a:tr>
              <a:tr h="417109">
                <a:tc>
                  <a:txBody>
                    <a:bodyPr/>
                    <a:lstStyle/>
                    <a:p>
                      <a:endParaRPr lang="en-US" dirty="0"/>
                    </a:p>
                  </a:txBody>
                  <a:tcPr>
                    <a:lnL w="12700" cap="flat" cmpd="sng" algn="ctr">
                      <a:solidFill>
                        <a:schemeClr val="tx1"/>
                      </a:solidFill>
                      <a:prstDash val="solid"/>
                      <a:round/>
                      <a:headEnd type="none" w="med" len="med"/>
                      <a:tailEnd type="none" w="med" len="med"/>
                    </a:lnL>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lnR w="12700" cap="flat" cmpd="sng" algn="ctr">
                      <a:solidFill>
                        <a:schemeClr val="tx1"/>
                      </a:solidFill>
                      <a:prstDash val="solid"/>
                      <a:round/>
                      <a:headEnd type="none" w="med" len="med"/>
                      <a:tailEnd type="none" w="med" len="med"/>
                    </a:lnR>
                    <a:solidFill>
                      <a:schemeClr val="bg1">
                        <a:lumMod val="95000"/>
                      </a:schemeClr>
                    </a:solidFill>
                  </a:tcPr>
                </a:tc>
              </a:tr>
              <a:tr h="518898">
                <a:tc gridSpan="4">
                  <a:txBody>
                    <a:bodyPr/>
                    <a:lstStyle/>
                    <a:p>
                      <a:endParaRPr lang="en-US" dirty="0"/>
                    </a:p>
                  </a:txBody>
                  <a:tcPr>
                    <a:lnL w="12700" cap="flat" cmpd="sng" algn="ctr">
                      <a:solidFill>
                        <a:schemeClr val="tx1"/>
                      </a:solidFill>
                      <a:prstDash val="solid"/>
                      <a:round/>
                      <a:headEnd type="none" w="med" len="med"/>
                      <a:tailEnd type="none" w="med" len="med"/>
                    </a:lnL>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gridSpan="4">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gridSpan="4">
                  <a:txBody>
                    <a:bodyPr/>
                    <a:lstStyle/>
                    <a:p>
                      <a:endParaRPr lang="en-US" dirty="0"/>
                    </a:p>
                  </a:txBody>
                  <a:tcPr>
                    <a:lnR w="12700" cap="flat" cmpd="sng" algn="ctr">
                      <a:solidFill>
                        <a:schemeClr val="tx1"/>
                      </a:solidFill>
                      <a:prstDash val="solid"/>
                      <a:round/>
                      <a:headEnd type="none" w="med" len="med"/>
                      <a:tailEnd type="none" w="med" len="med"/>
                    </a:ln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lnR w="12700" cap="flat" cmpd="sng" algn="ctr">
                      <a:solidFill>
                        <a:schemeClr val="tx1"/>
                      </a:solidFill>
                      <a:prstDash val="solid"/>
                      <a:round/>
                      <a:headEnd type="none" w="med" len="med"/>
                      <a:tailEnd type="none" w="med" len="med"/>
                    </a:lnR>
                    <a:solidFill>
                      <a:schemeClr val="bg1">
                        <a:lumMod val="95000"/>
                      </a:schemeClr>
                    </a:solidFill>
                  </a:tcPr>
                </a:tc>
              </a:tr>
              <a:tr h="518898">
                <a:tc gridSpan="6">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en-US" dirty="0"/>
                    </a:p>
                  </a:txBody>
                  <a:tcPr>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en-US" dirty="0"/>
                    </a:p>
                  </a:txBody>
                  <a:tcPr>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en-US" dirty="0"/>
                    </a:p>
                  </a:txBody>
                  <a:tcPr>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en-US" dirty="0"/>
                    </a:p>
                  </a:txBody>
                  <a:tcPr>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en-US" dirty="0"/>
                    </a:p>
                  </a:txBody>
                  <a:tcPr>
                    <a:lnB w="12700" cap="flat" cmpd="sng" algn="ctr">
                      <a:solidFill>
                        <a:schemeClr val="tx1"/>
                      </a:solidFill>
                      <a:prstDash val="solid"/>
                      <a:round/>
                      <a:headEnd type="none" w="med" len="med"/>
                      <a:tailEnd type="none" w="med" len="med"/>
                    </a:lnB>
                    <a:solidFill>
                      <a:schemeClr val="bg1">
                        <a:lumMod val="95000"/>
                      </a:schemeClr>
                    </a:solidFill>
                  </a:tcPr>
                </a:tc>
                <a:tc gridSpan="6">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en-US" dirty="0"/>
                    </a:p>
                  </a:txBody>
                  <a:tcPr>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en-US" dirty="0"/>
                    </a:p>
                  </a:txBody>
                  <a:tcPr>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en-US" dirty="0"/>
                    </a:p>
                  </a:txBody>
                  <a:tcPr>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en-US" dirty="0"/>
                    </a:p>
                  </a:txBody>
                  <a:tcPr>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tr>
            </a:tbl>
          </a:graphicData>
        </a:graphic>
      </p:graphicFrame>
      <p:sp>
        <p:nvSpPr>
          <p:cNvPr id="6" name="TextBox 5"/>
          <p:cNvSpPr txBox="1"/>
          <p:nvPr/>
        </p:nvSpPr>
        <p:spPr>
          <a:xfrm>
            <a:off x="490194" y="4157220"/>
            <a:ext cx="1404594" cy="307777"/>
          </a:xfrm>
          <a:prstGeom prst="rect">
            <a:avLst/>
          </a:prstGeom>
          <a:noFill/>
        </p:spPr>
        <p:txBody>
          <a:bodyPr wrap="square" rtlCol="0">
            <a:spAutoFit/>
          </a:bodyPr>
          <a:lstStyle/>
          <a:p>
            <a:pPr defTabSz="457200" fontAlgn="auto">
              <a:spcBef>
                <a:spcPts val="0"/>
              </a:spcBef>
              <a:spcAft>
                <a:spcPts val="0"/>
              </a:spcAft>
            </a:pPr>
            <a:r>
              <a:rPr lang="en-US" sz="1400" b="0" dirty="0" err="1" smtClean="0">
                <a:solidFill>
                  <a:prstClr val="black"/>
                </a:solidFill>
                <a:latin typeface="Lucida Console" panose="020B0609040504020204" pitchFamily="49" charset="0"/>
              </a:rPr>
              <a:t>fluidRow</a:t>
            </a:r>
            <a:r>
              <a:rPr lang="en-US" sz="1400" b="0" dirty="0" smtClean="0">
                <a:solidFill>
                  <a:prstClr val="black"/>
                </a:solidFill>
                <a:latin typeface="Lucida Console" panose="020B0609040504020204" pitchFamily="49" charset="0"/>
              </a:rPr>
              <a:t>()</a:t>
            </a:r>
            <a:endParaRPr lang="en-US" sz="1400" b="0" dirty="0">
              <a:solidFill>
                <a:prstClr val="black"/>
              </a:solidFill>
              <a:latin typeface="Lucida Console" panose="020B0609040504020204" pitchFamily="49" charset="0"/>
            </a:endParaRPr>
          </a:p>
        </p:txBody>
      </p:sp>
      <p:sp>
        <p:nvSpPr>
          <p:cNvPr id="7" name="TextBox 6"/>
          <p:cNvSpPr txBox="1"/>
          <p:nvPr/>
        </p:nvSpPr>
        <p:spPr>
          <a:xfrm>
            <a:off x="490194" y="4628333"/>
            <a:ext cx="1404594" cy="307777"/>
          </a:xfrm>
          <a:prstGeom prst="rect">
            <a:avLst/>
          </a:prstGeom>
          <a:noFill/>
        </p:spPr>
        <p:txBody>
          <a:bodyPr wrap="square" rtlCol="0">
            <a:spAutoFit/>
          </a:bodyPr>
          <a:lstStyle/>
          <a:p>
            <a:pPr defTabSz="457200" fontAlgn="auto">
              <a:spcBef>
                <a:spcPts val="0"/>
              </a:spcBef>
              <a:spcAft>
                <a:spcPts val="0"/>
              </a:spcAft>
            </a:pPr>
            <a:r>
              <a:rPr lang="en-US" sz="1400" b="0" dirty="0" err="1" smtClean="0">
                <a:solidFill>
                  <a:prstClr val="black"/>
                </a:solidFill>
                <a:latin typeface="Lucida Console" panose="020B0609040504020204" pitchFamily="49" charset="0"/>
              </a:rPr>
              <a:t>fluidRow</a:t>
            </a:r>
            <a:r>
              <a:rPr lang="en-US" sz="1400" b="0" dirty="0" smtClean="0">
                <a:solidFill>
                  <a:prstClr val="black"/>
                </a:solidFill>
                <a:latin typeface="Lucida Console" panose="020B0609040504020204" pitchFamily="49" charset="0"/>
              </a:rPr>
              <a:t>()</a:t>
            </a:r>
            <a:endParaRPr lang="en-US" sz="1400" b="0" dirty="0">
              <a:solidFill>
                <a:prstClr val="black"/>
              </a:solidFill>
              <a:latin typeface="Lucida Console" panose="020B0609040504020204" pitchFamily="49" charset="0"/>
            </a:endParaRPr>
          </a:p>
        </p:txBody>
      </p:sp>
      <p:sp>
        <p:nvSpPr>
          <p:cNvPr id="8" name="TextBox 7"/>
          <p:cNvSpPr txBox="1"/>
          <p:nvPr/>
        </p:nvSpPr>
        <p:spPr>
          <a:xfrm>
            <a:off x="490194" y="5140585"/>
            <a:ext cx="1404594" cy="307777"/>
          </a:xfrm>
          <a:prstGeom prst="rect">
            <a:avLst/>
          </a:prstGeom>
          <a:noFill/>
        </p:spPr>
        <p:txBody>
          <a:bodyPr wrap="square" rtlCol="0">
            <a:spAutoFit/>
          </a:bodyPr>
          <a:lstStyle/>
          <a:p>
            <a:pPr defTabSz="457200" fontAlgn="auto">
              <a:spcBef>
                <a:spcPts val="0"/>
              </a:spcBef>
              <a:spcAft>
                <a:spcPts val="0"/>
              </a:spcAft>
            </a:pPr>
            <a:r>
              <a:rPr lang="en-US" sz="1400" b="0" dirty="0" err="1" smtClean="0">
                <a:solidFill>
                  <a:prstClr val="black"/>
                </a:solidFill>
                <a:latin typeface="Lucida Console" panose="020B0609040504020204" pitchFamily="49" charset="0"/>
              </a:rPr>
              <a:t>fluidRow</a:t>
            </a:r>
            <a:r>
              <a:rPr lang="en-US" sz="1400" b="0" dirty="0" smtClean="0">
                <a:solidFill>
                  <a:prstClr val="black"/>
                </a:solidFill>
                <a:latin typeface="Lucida Console" panose="020B0609040504020204" pitchFamily="49" charset="0"/>
              </a:rPr>
              <a:t>()</a:t>
            </a:r>
            <a:endParaRPr lang="en-US" sz="1400" b="0" dirty="0">
              <a:solidFill>
                <a:prstClr val="black"/>
              </a:solidFill>
              <a:latin typeface="Lucida Console" panose="020B0609040504020204" pitchFamily="49" charset="0"/>
            </a:endParaRPr>
          </a:p>
        </p:txBody>
      </p:sp>
      <p:sp>
        <p:nvSpPr>
          <p:cNvPr id="9" name="TextBox 8"/>
          <p:cNvSpPr txBox="1"/>
          <p:nvPr/>
        </p:nvSpPr>
        <p:spPr>
          <a:xfrm>
            <a:off x="3728694" y="5925961"/>
            <a:ext cx="3251462" cy="523220"/>
          </a:xfrm>
          <a:prstGeom prst="rect">
            <a:avLst/>
          </a:prstGeom>
          <a:noFill/>
        </p:spPr>
        <p:txBody>
          <a:bodyPr wrap="square" rtlCol="0">
            <a:spAutoFit/>
          </a:bodyPr>
          <a:lstStyle/>
          <a:p>
            <a:pPr algn="ctr" defTabSz="457200" fontAlgn="auto">
              <a:spcBef>
                <a:spcPts val="0"/>
              </a:spcBef>
              <a:spcAft>
                <a:spcPts val="0"/>
              </a:spcAft>
            </a:pPr>
            <a:r>
              <a:rPr lang="en-US" sz="1400" b="0" dirty="0" smtClean="0">
                <a:solidFill>
                  <a:prstClr val="black"/>
                </a:solidFill>
                <a:latin typeface="Lucida Console" panose="020B0609040504020204" pitchFamily="49" charset="0"/>
              </a:rPr>
              <a:t>column(width = x)</a:t>
            </a:r>
          </a:p>
          <a:p>
            <a:pPr algn="ctr" defTabSz="457200" fontAlgn="auto">
              <a:spcBef>
                <a:spcPts val="0"/>
              </a:spcBef>
              <a:spcAft>
                <a:spcPts val="0"/>
              </a:spcAft>
            </a:pPr>
            <a:r>
              <a:rPr lang="en-US" sz="1400" b="0" dirty="0" smtClean="0">
                <a:solidFill>
                  <a:prstClr val="black"/>
                </a:solidFill>
                <a:latin typeface="Lucida Console" panose="020B0609040504020204" pitchFamily="49" charset="0"/>
              </a:rPr>
              <a:t>where x is between 1 and 12</a:t>
            </a:r>
            <a:endParaRPr lang="en-US" sz="1400" b="0" dirty="0">
              <a:solidFill>
                <a:prstClr val="black"/>
              </a:solidFill>
              <a:latin typeface="Lucida Console" panose="020B0609040504020204" pitchFamily="49" charset="0"/>
            </a:endParaRPr>
          </a:p>
        </p:txBody>
      </p:sp>
      <p:sp>
        <p:nvSpPr>
          <p:cNvPr id="10" name="Right Brace 9"/>
          <p:cNvSpPr/>
          <p:nvPr/>
        </p:nvSpPr>
        <p:spPr>
          <a:xfrm rot="5400000">
            <a:off x="5231877" y="2105417"/>
            <a:ext cx="245097" cy="7352909"/>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defTabSz="457200" fontAlgn="auto">
              <a:spcBef>
                <a:spcPts val="0"/>
              </a:spcBef>
              <a:spcAft>
                <a:spcPts val="0"/>
              </a:spcAft>
            </a:pPr>
            <a:endParaRPr lang="en-US" b="0">
              <a:solidFill>
                <a:prstClr val="black"/>
              </a:solidFill>
            </a:endParaRPr>
          </a:p>
        </p:txBody>
      </p:sp>
      <p:sp>
        <p:nvSpPr>
          <p:cNvPr id="11" name="TextBox 10"/>
          <p:cNvSpPr txBox="1"/>
          <p:nvPr/>
        </p:nvSpPr>
        <p:spPr>
          <a:xfrm>
            <a:off x="2784048" y="5140585"/>
            <a:ext cx="1495722" cy="307777"/>
          </a:xfrm>
          <a:prstGeom prst="rect">
            <a:avLst/>
          </a:prstGeom>
          <a:noFill/>
        </p:spPr>
        <p:txBody>
          <a:bodyPr wrap="square" rtlCol="0">
            <a:spAutoFit/>
          </a:bodyPr>
          <a:lstStyle/>
          <a:p>
            <a:pPr algn="ctr" defTabSz="457200" fontAlgn="auto">
              <a:spcBef>
                <a:spcPts val="0"/>
              </a:spcBef>
              <a:spcAft>
                <a:spcPts val="0"/>
              </a:spcAft>
            </a:pPr>
            <a:r>
              <a:rPr lang="en-US" sz="1400" b="0" dirty="0" smtClean="0">
                <a:solidFill>
                  <a:prstClr val="black"/>
                </a:solidFill>
                <a:latin typeface="Lucida Console" panose="020B0609040504020204" pitchFamily="49" charset="0"/>
              </a:rPr>
              <a:t>column(6, )</a:t>
            </a:r>
            <a:endParaRPr lang="en-US" sz="1400" b="0" dirty="0">
              <a:solidFill>
                <a:prstClr val="black"/>
              </a:solidFill>
              <a:latin typeface="Lucida Console" panose="020B0609040504020204" pitchFamily="49" charset="0"/>
            </a:endParaRPr>
          </a:p>
        </p:txBody>
      </p:sp>
      <p:sp>
        <p:nvSpPr>
          <p:cNvPr id="12" name="TextBox 11"/>
          <p:cNvSpPr txBox="1"/>
          <p:nvPr/>
        </p:nvSpPr>
        <p:spPr>
          <a:xfrm>
            <a:off x="6584622" y="5140585"/>
            <a:ext cx="1495722" cy="307777"/>
          </a:xfrm>
          <a:prstGeom prst="rect">
            <a:avLst/>
          </a:prstGeom>
          <a:noFill/>
        </p:spPr>
        <p:txBody>
          <a:bodyPr wrap="square" rtlCol="0">
            <a:spAutoFit/>
          </a:bodyPr>
          <a:lstStyle/>
          <a:p>
            <a:pPr algn="ctr" defTabSz="457200" fontAlgn="auto">
              <a:spcBef>
                <a:spcPts val="0"/>
              </a:spcBef>
              <a:spcAft>
                <a:spcPts val="0"/>
              </a:spcAft>
            </a:pPr>
            <a:r>
              <a:rPr lang="en-US" sz="1400" b="0" dirty="0" smtClean="0">
                <a:solidFill>
                  <a:prstClr val="black"/>
                </a:solidFill>
                <a:latin typeface="Lucida Console" panose="020B0609040504020204" pitchFamily="49" charset="0"/>
              </a:rPr>
              <a:t>column(6, )</a:t>
            </a:r>
            <a:endParaRPr lang="en-US" sz="1400" b="0" dirty="0">
              <a:solidFill>
                <a:prstClr val="black"/>
              </a:solidFill>
              <a:latin typeface="Lucida Console" panose="020B0609040504020204" pitchFamily="49" charset="0"/>
            </a:endParaRPr>
          </a:p>
        </p:txBody>
      </p:sp>
      <p:sp>
        <p:nvSpPr>
          <p:cNvPr id="13" name="TextBox 12"/>
          <p:cNvSpPr txBox="1"/>
          <p:nvPr/>
        </p:nvSpPr>
        <p:spPr>
          <a:xfrm>
            <a:off x="2163451" y="4634369"/>
            <a:ext cx="1495722" cy="307777"/>
          </a:xfrm>
          <a:prstGeom prst="rect">
            <a:avLst/>
          </a:prstGeom>
          <a:noFill/>
        </p:spPr>
        <p:txBody>
          <a:bodyPr wrap="square" rtlCol="0">
            <a:spAutoFit/>
          </a:bodyPr>
          <a:lstStyle/>
          <a:p>
            <a:pPr algn="ctr" defTabSz="457200" fontAlgn="auto">
              <a:spcBef>
                <a:spcPts val="0"/>
              </a:spcBef>
              <a:spcAft>
                <a:spcPts val="0"/>
              </a:spcAft>
            </a:pPr>
            <a:r>
              <a:rPr lang="en-US" sz="1400" b="0" dirty="0" smtClean="0">
                <a:solidFill>
                  <a:prstClr val="black"/>
                </a:solidFill>
                <a:latin typeface="Lucida Console" panose="020B0609040504020204" pitchFamily="49" charset="0"/>
              </a:rPr>
              <a:t>column(4, )</a:t>
            </a:r>
            <a:endParaRPr lang="en-US" sz="1400" b="0" dirty="0">
              <a:solidFill>
                <a:prstClr val="black"/>
              </a:solidFill>
              <a:latin typeface="Lucida Console" panose="020B0609040504020204" pitchFamily="49" charset="0"/>
            </a:endParaRPr>
          </a:p>
        </p:txBody>
      </p:sp>
      <p:sp>
        <p:nvSpPr>
          <p:cNvPr id="14" name="TextBox 13"/>
          <p:cNvSpPr txBox="1"/>
          <p:nvPr/>
        </p:nvSpPr>
        <p:spPr>
          <a:xfrm>
            <a:off x="4673335" y="4621738"/>
            <a:ext cx="1495722" cy="307777"/>
          </a:xfrm>
          <a:prstGeom prst="rect">
            <a:avLst/>
          </a:prstGeom>
          <a:noFill/>
        </p:spPr>
        <p:txBody>
          <a:bodyPr wrap="square" rtlCol="0">
            <a:spAutoFit/>
          </a:bodyPr>
          <a:lstStyle/>
          <a:p>
            <a:pPr algn="ctr" defTabSz="457200" fontAlgn="auto">
              <a:spcBef>
                <a:spcPts val="0"/>
              </a:spcBef>
              <a:spcAft>
                <a:spcPts val="0"/>
              </a:spcAft>
            </a:pPr>
            <a:r>
              <a:rPr lang="en-US" sz="1400" b="0" dirty="0" smtClean="0">
                <a:solidFill>
                  <a:prstClr val="black"/>
                </a:solidFill>
                <a:latin typeface="Lucida Console" panose="020B0609040504020204" pitchFamily="49" charset="0"/>
              </a:rPr>
              <a:t>column(4, )</a:t>
            </a:r>
            <a:endParaRPr lang="en-US" sz="1400" b="0" dirty="0">
              <a:solidFill>
                <a:prstClr val="black"/>
              </a:solidFill>
              <a:latin typeface="Lucida Console" panose="020B0609040504020204" pitchFamily="49" charset="0"/>
            </a:endParaRPr>
          </a:p>
        </p:txBody>
      </p:sp>
      <p:sp>
        <p:nvSpPr>
          <p:cNvPr id="15" name="TextBox 14"/>
          <p:cNvSpPr txBox="1"/>
          <p:nvPr/>
        </p:nvSpPr>
        <p:spPr>
          <a:xfrm>
            <a:off x="7164465" y="4628332"/>
            <a:ext cx="1495722" cy="307777"/>
          </a:xfrm>
          <a:prstGeom prst="rect">
            <a:avLst/>
          </a:prstGeom>
          <a:noFill/>
        </p:spPr>
        <p:txBody>
          <a:bodyPr wrap="square" rtlCol="0">
            <a:spAutoFit/>
          </a:bodyPr>
          <a:lstStyle/>
          <a:p>
            <a:pPr algn="ctr" defTabSz="457200" fontAlgn="auto">
              <a:spcBef>
                <a:spcPts val="0"/>
              </a:spcBef>
              <a:spcAft>
                <a:spcPts val="0"/>
              </a:spcAft>
            </a:pPr>
            <a:r>
              <a:rPr lang="en-US" sz="1400" b="0" dirty="0" smtClean="0">
                <a:solidFill>
                  <a:prstClr val="black"/>
                </a:solidFill>
                <a:latin typeface="Lucida Console" panose="020B0609040504020204" pitchFamily="49" charset="0"/>
              </a:rPr>
              <a:t>column(4, )</a:t>
            </a:r>
            <a:endParaRPr lang="en-US" sz="1400" b="0" dirty="0">
              <a:solidFill>
                <a:prstClr val="black"/>
              </a:solidFill>
              <a:latin typeface="Lucida Console" panose="020B0609040504020204" pitchFamily="49" charset="0"/>
            </a:endParaRPr>
          </a:p>
        </p:txBody>
      </p:sp>
      <p:sp>
        <p:nvSpPr>
          <p:cNvPr id="16" name="TextBox 15"/>
          <p:cNvSpPr txBox="1"/>
          <p:nvPr/>
        </p:nvSpPr>
        <p:spPr>
          <a:xfrm>
            <a:off x="1558958" y="4176605"/>
            <a:ext cx="1005133" cy="230832"/>
          </a:xfrm>
          <a:prstGeom prst="rect">
            <a:avLst/>
          </a:prstGeom>
          <a:noFill/>
        </p:spPr>
        <p:txBody>
          <a:bodyPr wrap="square" rtlCol="0">
            <a:spAutoFit/>
          </a:bodyPr>
          <a:lstStyle/>
          <a:p>
            <a:pPr algn="ctr" defTabSz="457200" fontAlgn="auto">
              <a:spcBef>
                <a:spcPts val="0"/>
              </a:spcBef>
              <a:spcAft>
                <a:spcPts val="0"/>
              </a:spcAft>
            </a:pPr>
            <a:r>
              <a:rPr lang="en-US" sz="900" b="0" dirty="0" smtClean="0">
                <a:solidFill>
                  <a:prstClr val="black"/>
                </a:solidFill>
                <a:latin typeface="Lucida Console" panose="020B0609040504020204" pitchFamily="49" charset="0"/>
              </a:rPr>
              <a:t>column(1, )</a:t>
            </a:r>
            <a:endParaRPr lang="en-US" sz="900" b="0" dirty="0">
              <a:solidFill>
                <a:prstClr val="black"/>
              </a:solidFill>
              <a:latin typeface="Lucida Console" panose="020B0609040504020204" pitchFamily="49" charset="0"/>
            </a:endParaRPr>
          </a:p>
        </p:txBody>
      </p:sp>
      <p:sp>
        <p:nvSpPr>
          <p:cNvPr id="17" name="TextBox 16"/>
          <p:cNvSpPr txBox="1"/>
          <p:nvPr/>
        </p:nvSpPr>
        <p:spPr>
          <a:xfrm>
            <a:off x="480768" y="3698030"/>
            <a:ext cx="1404594" cy="307777"/>
          </a:xfrm>
          <a:prstGeom prst="rect">
            <a:avLst/>
          </a:prstGeom>
          <a:noFill/>
        </p:spPr>
        <p:txBody>
          <a:bodyPr wrap="square" rtlCol="0">
            <a:spAutoFit/>
          </a:bodyPr>
          <a:lstStyle/>
          <a:p>
            <a:pPr defTabSz="457200" fontAlgn="auto">
              <a:spcBef>
                <a:spcPts val="0"/>
              </a:spcBef>
              <a:spcAft>
                <a:spcPts val="0"/>
              </a:spcAft>
            </a:pPr>
            <a:r>
              <a:rPr lang="en-US" sz="1400" b="0" dirty="0" err="1" smtClean="0">
                <a:solidFill>
                  <a:prstClr val="black"/>
                </a:solidFill>
                <a:latin typeface="Lucida Console" panose="020B0609040504020204" pitchFamily="49" charset="0"/>
              </a:rPr>
              <a:t>fluidRow</a:t>
            </a:r>
            <a:r>
              <a:rPr lang="en-US" sz="1400" b="0" dirty="0" smtClean="0">
                <a:solidFill>
                  <a:prstClr val="black"/>
                </a:solidFill>
                <a:latin typeface="Lucida Console" panose="020B0609040504020204" pitchFamily="49" charset="0"/>
              </a:rPr>
              <a:t>()</a:t>
            </a:r>
            <a:endParaRPr lang="en-US" sz="1400" b="0" dirty="0">
              <a:solidFill>
                <a:prstClr val="black"/>
              </a:solidFill>
              <a:latin typeface="Lucida Console" panose="020B0609040504020204" pitchFamily="49" charset="0"/>
            </a:endParaRPr>
          </a:p>
        </p:txBody>
      </p:sp>
    </p:spTree>
    <p:extLst>
      <p:ext uri="{BB962C8B-B14F-4D97-AF65-F5344CB8AC3E}">
        <p14:creationId xmlns:p14="http://schemas.microsoft.com/office/powerpoint/2010/main" val="337100526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48910"/>
            <a:ext cx="8229600" cy="1143000"/>
          </a:xfrm>
        </p:spPr>
        <p:txBody>
          <a:bodyPr>
            <a:normAutofit fontScale="90000"/>
          </a:bodyPr>
          <a:lstStyle/>
          <a:p>
            <a:r>
              <a:rPr lang="en-US" dirty="0" smtClean="0"/>
              <a:t>A </a:t>
            </a:r>
            <a:r>
              <a:rPr lang="en-US" dirty="0" err="1" smtClean="0"/>
              <a:t>vous</a:t>
            </a:r>
            <a:r>
              <a:rPr lang="en-US" dirty="0" smtClean="0"/>
              <a:t> de </a:t>
            </a:r>
            <a:r>
              <a:rPr lang="en-US" dirty="0" err="1" smtClean="0"/>
              <a:t>jouer</a:t>
            </a:r>
            <a:r>
              <a:rPr lang="en-US" dirty="0" smtClean="0"/>
              <a:t>:</a:t>
            </a:r>
            <a:br>
              <a:rPr lang="en-US" dirty="0" smtClean="0"/>
            </a:br>
            <a:r>
              <a:rPr lang="en-US" dirty="0"/>
              <a:t/>
            </a:r>
            <a:br>
              <a:rPr lang="en-US" dirty="0"/>
            </a:br>
            <a:r>
              <a:rPr lang="en-US" dirty="0" err="1" smtClean="0"/>
              <a:t>Exercice</a:t>
            </a:r>
            <a:r>
              <a:rPr lang="en-US" dirty="0" smtClean="0"/>
              <a:t> 1</a:t>
            </a:r>
            <a:endParaRPr lang="en-US" sz="2700" dirty="0"/>
          </a:p>
        </p:txBody>
      </p:sp>
    </p:spTree>
    <p:extLst>
      <p:ext uri="{BB962C8B-B14F-4D97-AF65-F5344CB8AC3E}">
        <p14:creationId xmlns:p14="http://schemas.microsoft.com/office/powerpoint/2010/main" val="38301530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200" y="2971800"/>
            <a:ext cx="3346823" cy="3200400"/>
          </a:xfrm>
          <a:prstGeom prst="rect">
            <a:avLst/>
          </a:prstGeom>
        </p:spPr>
      </p:pic>
      <p:sp>
        <p:nvSpPr>
          <p:cNvPr id="3" name="TextBox 2"/>
          <p:cNvSpPr txBox="1"/>
          <p:nvPr/>
        </p:nvSpPr>
        <p:spPr>
          <a:xfrm>
            <a:off x="773278" y="1973074"/>
            <a:ext cx="2643672" cy="523220"/>
          </a:xfrm>
          <a:prstGeom prst="rect">
            <a:avLst/>
          </a:prstGeom>
          <a:noFill/>
        </p:spPr>
        <p:txBody>
          <a:bodyPr wrap="none" rtlCol="0">
            <a:spAutoFit/>
          </a:bodyPr>
          <a:lstStyle/>
          <a:p>
            <a:pPr fontAlgn="auto">
              <a:spcBef>
                <a:spcPts val="0"/>
              </a:spcBef>
              <a:spcAft>
                <a:spcPts val="0"/>
              </a:spcAft>
            </a:pPr>
            <a:r>
              <a:rPr lang="en-US" sz="2800" dirty="0">
                <a:solidFill>
                  <a:srgbClr val="FF0000"/>
                </a:solidFill>
              </a:rPr>
              <a:t>Base graphics</a:t>
            </a:r>
          </a:p>
        </p:txBody>
      </p:sp>
      <p:pic>
        <p:nvPicPr>
          <p:cNvPr id="4" name="Picture 3"/>
          <p:cNvPicPr>
            <a:picLocks noChangeAspect="1"/>
          </p:cNvPicPr>
          <p:nvPr/>
        </p:nvPicPr>
        <p:blipFill>
          <a:blip r:embed="rId3"/>
          <a:stretch>
            <a:fillRect/>
          </a:stretch>
        </p:blipFill>
        <p:spPr>
          <a:xfrm>
            <a:off x="3742765" y="3276600"/>
            <a:ext cx="2286000" cy="2286000"/>
          </a:xfrm>
          <a:prstGeom prst="rect">
            <a:avLst/>
          </a:prstGeom>
        </p:spPr>
      </p:pic>
      <p:sp>
        <p:nvSpPr>
          <p:cNvPr id="7" name="TextBox 6"/>
          <p:cNvSpPr txBox="1"/>
          <p:nvPr/>
        </p:nvSpPr>
        <p:spPr>
          <a:xfrm>
            <a:off x="4411870" y="1973074"/>
            <a:ext cx="1345240" cy="523220"/>
          </a:xfrm>
          <a:prstGeom prst="rect">
            <a:avLst/>
          </a:prstGeom>
          <a:noFill/>
        </p:spPr>
        <p:txBody>
          <a:bodyPr wrap="none" rtlCol="0">
            <a:spAutoFit/>
          </a:bodyPr>
          <a:lstStyle/>
          <a:p>
            <a:pPr fontAlgn="auto">
              <a:spcBef>
                <a:spcPts val="0"/>
              </a:spcBef>
              <a:spcAft>
                <a:spcPts val="0"/>
              </a:spcAft>
            </a:pPr>
            <a:r>
              <a:rPr lang="en-US" sz="2800" dirty="0">
                <a:solidFill>
                  <a:srgbClr val="FF0000"/>
                </a:solidFill>
              </a:rPr>
              <a:t>Lattice</a:t>
            </a:r>
          </a:p>
        </p:txBody>
      </p:sp>
      <p:pic>
        <p:nvPicPr>
          <p:cNvPr id="5" name="Picture 4"/>
          <p:cNvPicPr>
            <a:picLocks noChangeAspect="1"/>
          </p:cNvPicPr>
          <p:nvPr/>
        </p:nvPicPr>
        <p:blipFill>
          <a:blip r:embed="rId4"/>
          <a:stretch>
            <a:fillRect/>
          </a:stretch>
        </p:blipFill>
        <p:spPr>
          <a:xfrm>
            <a:off x="6028765" y="2667000"/>
            <a:ext cx="2977390" cy="3213100"/>
          </a:xfrm>
          <a:prstGeom prst="rect">
            <a:avLst/>
          </a:prstGeom>
        </p:spPr>
      </p:pic>
      <p:sp>
        <p:nvSpPr>
          <p:cNvPr id="8" name="TextBox 7"/>
          <p:cNvSpPr txBox="1"/>
          <p:nvPr/>
        </p:nvSpPr>
        <p:spPr>
          <a:xfrm>
            <a:off x="6858000" y="1973074"/>
            <a:ext cx="1282723" cy="523220"/>
          </a:xfrm>
          <a:prstGeom prst="rect">
            <a:avLst/>
          </a:prstGeom>
          <a:noFill/>
        </p:spPr>
        <p:txBody>
          <a:bodyPr wrap="none" rtlCol="0">
            <a:spAutoFit/>
          </a:bodyPr>
          <a:lstStyle/>
          <a:p>
            <a:pPr fontAlgn="auto">
              <a:spcBef>
                <a:spcPts val="0"/>
              </a:spcBef>
              <a:spcAft>
                <a:spcPts val="0"/>
              </a:spcAft>
            </a:pPr>
            <a:r>
              <a:rPr lang="en-US" sz="2800" dirty="0" err="1">
                <a:solidFill>
                  <a:srgbClr val="FF0000"/>
                </a:solidFill>
              </a:rPr>
              <a:t>ggplot</a:t>
            </a:r>
            <a:endParaRPr lang="en-US" sz="2800" dirty="0">
              <a:solidFill>
                <a:srgbClr val="FF0000"/>
              </a:solidFill>
            </a:endParaRPr>
          </a:p>
        </p:txBody>
      </p:sp>
      <p:sp>
        <p:nvSpPr>
          <p:cNvPr id="9" name="Title 8"/>
          <p:cNvSpPr>
            <a:spLocks noGrp="1"/>
          </p:cNvSpPr>
          <p:nvPr>
            <p:ph type="title"/>
          </p:nvPr>
        </p:nvSpPr>
        <p:spPr>
          <a:xfrm>
            <a:off x="533400" y="304800"/>
            <a:ext cx="8229600" cy="792162"/>
          </a:xfrm>
        </p:spPr>
        <p:txBody>
          <a:bodyPr>
            <a:normAutofit/>
          </a:bodyPr>
          <a:lstStyle/>
          <a:p>
            <a:r>
              <a:rPr lang="en-US" dirty="0">
                <a:latin typeface="Arial" pitchFamily="34" charset="0"/>
                <a:cs typeface="Arial" pitchFamily="34" charset="0"/>
              </a:rPr>
              <a:t>3 models for graphics in R</a:t>
            </a:r>
          </a:p>
        </p:txBody>
      </p:sp>
    </p:spTree>
    <p:extLst>
      <p:ext uri="{BB962C8B-B14F-4D97-AF65-F5344CB8AC3E}">
        <p14:creationId xmlns:p14="http://schemas.microsoft.com/office/powerpoint/2010/main" val="26481006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smtClean="0"/>
              <a:t>Interactive graphs</a:t>
            </a:r>
            <a:endParaRPr lang="en-AU" dirty="0"/>
          </a:p>
        </p:txBody>
      </p:sp>
      <p:sp>
        <p:nvSpPr>
          <p:cNvPr id="5" name="Text Placeholder 4"/>
          <p:cNvSpPr>
            <a:spLocks noGrp="1"/>
          </p:cNvSpPr>
          <p:nvPr>
            <p:ph type="body" idx="1"/>
          </p:nvPr>
        </p:nvSpPr>
        <p:spPr/>
        <p:txBody>
          <a:bodyPr/>
          <a:lstStyle/>
          <a:p>
            <a:endParaRPr lang="en-AU"/>
          </a:p>
        </p:txBody>
      </p:sp>
    </p:spTree>
    <p:extLst>
      <p:ext uri="{BB962C8B-B14F-4D97-AF65-F5344CB8AC3E}">
        <p14:creationId xmlns:p14="http://schemas.microsoft.com/office/powerpoint/2010/main" val="3267511189"/>
      </p:ext>
    </p:extLst>
  </p:cSld>
  <p:clrMapOvr>
    <a:masterClrMapping/>
  </p:clrMapOvr>
  <p:timing>
    <p:tnLst>
      <p:par>
        <p:cTn id="1" dur="indefinite" restart="never" nodeType="tmRoot"/>
      </p:par>
    </p:tnLst>
  </p:timing>
</p:sld>
</file>

<file path=ppt/theme/theme1.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SIB Template">
  <a:themeElements>
    <a:clrScheme name="SIB Colours">
      <a:dk1>
        <a:srgbClr val="323232"/>
      </a:dk1>
      <a:lt1>
        <a:srgbClr val="FFFFFF"/>
      </a:lt1>
      <a:dk2>
        <a:srgbClr val="AE191A"/>
      </a:dk2>
      <a:lt2>
        <a:srgbClr val="575757"/>
      </a:lt2>
      <a:accent1>
        <a:srgbClr val="E30613"/>
      </a:accent1>
      <a:accent2>
        <a:srgbClr val="EA5297"/>
      </a:accent2>
      <a:accent3>
        <a:srgbClr val="EE7659"/>
      </a:accent3>
      <a:accent4>
        <a:srgbClr val="009FE3"/>
      </a:accent4>
      <a:accent5>
        <a:srgbClr val="009A93"/>
      </a:accent5>
      <a:accent6>
        <a:srgbClr val="2E2C7E"/>
      </a:accent6>
      <a:hlink>
        <a:srgbClr val="575757"/>
      </a:hlink>
      <a:folHlink>
        <a:srgbClr val="787878"/>
      </a:folHlink>
    </a:clrScheme>
    <a:fontScheme name="SIB 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5400000" algn="t" rotWithShape="0">
            <a:prstClr val="black">
              <a:alpha val="40000"/>
            </a:prstClr>
          </a:outerShdw>
        </a:effectLst>
      </a:spPr>
      <a:bodyPr rtlCol="0" anchor="ctr"/>
      <a:lstStyle>
        <a:defPPr algn="ctr" defTabSz="457200">
          <a:defRPr sz="2400" b="1" dirty="0" smtClean="0">
            <a:solidFill>
              <a:schemeClr val="bg1"/>
            </a:solidFill>
          </a:defRPr>
        </a:defPPr>
      </a:lstStyle>
      <a:style>
        <a:lnRef idx="2">
          <a:schemeClr val="accent5"/>
        </a:lnRef>
        <a:fillRef idx="1">
          <a:schemeClr val="lt1"/>
        </a:fillRef>
        <a:effectRef idx="0">
          <a:schemeClr val="accent5"/>
        </a:effectRef>
        <a:fontRef idx="minor">
          <a:schemeClr val="dk1"/>
        </a:fontRef>
      </a:style>
    </a:spDef>
    <a:lnDef>
      <a:spPr>
        <a:ln w="19050">
          <a:solidFill>
            <a:srgbClr val="E30613"/>
          </a:solidFill>
        </a:ln>
      </a:spPr>
      <a:bodyPr/>
      <a:lstStyle/>
      <a:style>
        <a:lnRef idx="1">
          <a:schemeClr val="accent6"/>
        </a:lnRef>
        <a:fillRef idx="0">
          <a:schemeClr val="accent6"/>
        </a:fillRef>
        <a:effectRef idx="0">
          <a:schemeClr val="accent6"/>
        </a:effectRef>
        <a:fontRef idx="minor">
          <a:schemeClr val="tx1"/>
        </a:fontRef>
      </a:style>
    </a:lnDef>
    <a:txDef>
      <a:spPr>
        <a:noFill/>
      </a:spPr>
      <a:bodyPr wrap="square" lIns="0" tIns="0" rIns="0" bIns="0" rtlCol="0">
        <a:spAutoFit/>
      </a:bodyPr>
      <a:lstStyle>
        <a:defPPr>
          <a:defRPr dirty="0" err="1" smtClean="0">
            <a:effectLst>
              <a:outerShdw blurRad="38100" dist="12700" dir="2700000" algn="ctr" rotWithShape="0">
                <a:srgbClr val="000000">
                  <a:alpha val="50000"/>
                </a:srgbClr>
              </a:outerShdw>
            </a:effectLst>
          </a:defRPr>
        </a:defPPr>
      </a:lstStyle>
    </a:txDef>
  </a:objectDefaults>
  <a:extraClrSchemeLst/>
</a:theme>
</file>

<file path=ppt/theme/theme11.xml><?xml version="1.0" encoding="utf-8"?>
<a:theme xmlns:a="http://schemas.openxmlformats.org/drawingml/2006/main" name="Fred- cust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8_Fred- cust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5_Fred- cust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1_Fred - cust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1_Fred- cust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2_Fred- cust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2_Fred - cust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9.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1.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Gill Sans MT"/>
        <a:ea typeface=""/>
        <a:cs typeface=""/>
      </a:majorFont>
      <a:minorFont>
        <a:latin typeface="Gill Sans M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SIB light">
  <a:themeElements>
    <a:clrScheme name="4_Tema de Office 1">
      <a:dk1>
        <a:srgbClr val="595959"/>
      </a:dk1>
      <a:lt1>
        <a:srgbClr val="FFFFFF"/>
      </a:lt1>
      <a:dk2>
        <a:srgbClr val="E60003"/>
      </a:dk2>
      <a:lt2>
        <a:srgbClr val="C4BD97"/>
      </a:lt2>
      <a:accent1>
        <a:srgbClr val="E60003"/>
      </a:accent1>
      <a:accent2>
        <a:srgbClr val="D96E03"/>
      </a:accent2>
      <a:accent3>
        <a:srgbClr val="FFFFFF"/>
      </a:accent3>
      <a:accent4>
        <a:srgbClr val="4B4B4B"/>
      </a:accent4>
      <a:accent5>
        <a:srgbClr val="F0AAAA"/>
      </a:accent5>
      <a:accent6>
        <a:srgbClr val="C46302"/>
      </a:accent6>
      <a:hlink>
        <a:srgbClr val="7F7F7F"/>
      </a:hlink>
      <a:folHlink>
        <a:srgbClr val="B8CD22"/>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4_Tema de Office 1">
        <a:dk1>
          <a:srgbClr val="595959"/>
        </a:dk1>
        <a:lt1>
          <a:srgbClr val="FFFFFF"/>
        </a:lt1>
        <a:dk2>
          <a:srgbClr val="E60003"/>
        </a:dk2>
        <a:lt2>
          <a:srgbClr val="C4BD97"/>
        </a:lt2>
        <a:accent1>
          <a:srgbClr val="E60003"/>
        </a:accent1>
        <a:accent2>
          <a:srgbClr val="D96E03"/>
        </a:accent2>
        <a:accent3>
          <a:srgbClr val="FFFFFF"/>
        </a:accent3>
        <a:accent4>
          <a:srgbClr val="4B4B4B"/>
        </a:accent4>
        <a:accent5>
          <a:srgbClr val="F0AAAA"/>
        </a:accent5>
        <a:accent6>
          <a:srgbClr val="C46302"/>
        </a:accent6>
        <a:hlink>
          <a:srgbClr val="7F7F7F"/>
        </a:hlink>
        <a:folHlink>
          <a:srgbClr val="B8CD2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4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Fred - cust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5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6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pitchFamily="34"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13608</TotalTime>
  <Words>2186</Words>
  <Application>Microsoft Office PowerPoint</Application>
  <PresentationFormat>On-screen Show (4:3)</PresentationFormat>
  <Paragraphs>624</Paragraphs>
  <Slides>78</Slides>
  <Notes>18</Notes>
  <HiddenSlides>0</HiddenSlides>
  <MMClips>0</MMClips>
  <ScaleCrop>false</ScaleCrop>
  <HeadingPairs>
    <vt:vector size="4" baseType="variant">
      <vt:variant>
        <vt:lpstr>Theme</vt:lpstr>
      </vt:variant>
      <vt:variant>
        <vt:i4>20</vt:i4>
      </vt:variant>
      <vt:variant>
        <vt:lpstr>Slide Titles</vt:lpstr>
      </vt:variant>
      <vt:variant>
        <vt:i4>78</vt:i4>
      </vt:variant>
    </vt:vector>
  </HeadingPairs>
  <TitlesOfParts>
    <vt:vector size="98" baseType="lpstr">
      <vt:lpstr>1_Default Design</vt:lpstr>
      <vt:lpstr>Custom Design</vt:lpstr>
      <vt:lpstr>Default Design</vt:lpstr>
      <vt:lpstr>2_Default Design</vt:lpstr>
      <vt:lpstr>SIB light</vt:lpstr>
      <vt:lpstr>4_Default Design</vt:lpstr>
      <vt:lpstr>Fred - custom</vt:lpstr>
      <vt:lpstr>5_Default Design</vt:lpstr>
      <vt:lpstr>6_Default Design</vt:lpstr>
      <vt:lpstr>SIB Template</vt:lpstr>
      <vt:lpstr>Fred- custom</vt:lpstr>
      <vt:lpstr>8_Fred- custom</vt:lpstr>
      <vt:lpstr>5_Fred- custom</vt:lpstr>
      <vt:lpstr>1_Fred - custom</vt:lpstr>
      <vt:lpstr>1_Fred- custom</vt:lpstr>
      <vt:lpstr>2_Fred- custom</vt:lpstr>
      <vt:lpstr>2_Fred - custom</vt:lpstr>
      <vt:lpstr>2_Office Theme</vt:lpstr>
      <vt:lpstr>1_Office Theme</vt:lpstr>
      <vt:lpstr>Office Theme</vt:lpstr>
      <vt:lpstr>Introduction à R Shiny</vt:lpstr>
      <vt:lpstr>PowerPoint Presentation</vt:lpstr>
      <vt:lpstr>Matériel de cours</vt:lpstr>
      <vt:lpstr>Data analysis workflow</vt:lpstr>
      <vt:lpstr>Data analysis workflow</vt:lpstr>
      <vt:lpstr>knitr and R Markdown</vt:lpstr>
      <vt:lpstr>Visualising data</vt:lpstr>
      <vt:lpstr>3 models for graphics in R</vt:lpstr>
      <vt:lpstr>Interactive graphs</vt:lpstr>
      <vt:lpstr>PowerPoint Presentation</vt:lpstr>
      <vt:lpstr>Plotly &amp; ggplot2 </vt:lpstr>
      <vt:lpstr>PowerPoint Presentation</vt:lpstr>
      <vt:lpstr>Data analysis workflow</vt:lpstr>
      <vt:lpstr>Data analysis workflow</vt:lpstr>
      <vt:lpstr>"Interactive" analysis with R (and Rstudio): accessing an R application</vt:lpstr>
      <vt:lpstr>Example: simulation</vt:lpstr>
      <vt:lpstr>Example: simulation</vt:lpstr>
      <vt:lpstr>Example: new simulation</vt:lpstr>
      <vt:lpstr>Example: new simulation</vt:lpstr>
      <vt:lpstr>Example: new simulation</vt:lpstr>
      <vt:lpstr>Can we provide better access to these… … results  …visualizations … applications ?</vt:lpstr>
      <vt:lpstr>1. Through a dedicated application</vt:lpstr>
      <vt:lpstr>Example: limmaGUI</vt:lpstr>
      <vt:lpstr>2. Through a web application</vt:lpstr>
      <vt:lpstr>PowerPoint Presentation</vt:lpstr>
      <vt:lpstr>plotly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Documentation on Shiny</vt:lpstr>
      <vt:lpstr> Setting up shiny in R</vt:lpstr>
      <vt:lpstr>Examples of Shiny apps</vt:lpstr>
      <vt:lpstr>PowerPoint Presentation</vt:lpstr>
      <vt:lpstr>PowerPoint Presentation</vt:lpstr>
      <vt:lpstr>Shiny includes 11 examples of apps</vt:lpstr>
      <vt:lpstr>Creating my first Shiny app</vt:lpstr>
      <vt:lpstr>Anatomy of a Shiny app</vt:lpstr>
      <vt:lpstr>Anatomy of a Shiny app</vt:lpstr>
      <vt:lpstr>My first Shiny app (not recommended)</vt:lpstr>
      <vt:lpstr>PowerPoint Presentation</vt:lpstr>
      <vt:lpstr>Running the Shiny app</vt:lpstr>
      <vt:lpstr>More about running the shiny app</vt:lpstr>
      <vt:lpstr>Running the Shiny app</vt:lpstr>
      <vt:lpstr>Running the Shiny app</vt:lpstr>
      <vt:lpstr>Using RStudio to create apps</vt:lpstr>
      <vt:lpstr>Shiny in RStudio</vt:lpstr>
      <vt:lpstr>PowerPoint Presentation</vt:lpstr>
      <vt:lpstr>PowerPoint Presentation</vt:lpstr>
      <vt:lpstr>PowerPoint Presentation</vt:lpstr>
      <vt:lpstr>How do the ui and the server communicate= ?</vt:lpstr>
      <vt:lpstr>My first (non trivial) Shiny app: generating random number and plotting and histogram</vt:lpstr>
      <vt:lpstr>PowerPoint Presentation</vt:lpstr>
      <vt:lpstr>PowerPoint Presentation</vt:lpstr>
      <vt:lpstr>PowerPoint Presentation</vt:lpstr>
      <vt:lpstr>PowerPoint Presentation</vt:lpstr>
      <vt:lpstr>Standard shiny widgets (inputs)</vt:lpstr>
      <vt:lpstr>PowerPoint Presentation</vt:lpstr>
      <vt:lpstr>Standard shiny widgets (inputs)</vt:lpstr>
      <vt:lpstr>Widget components</vt:lpstr>
      <vt:lpstr>Input widgets examples</vt:lpstr>
      <vt:lpstr>PowerPoint Presentation</vt:lpstr>
      <vt:lpstr>How do the ui and the server communicate= ?</vt:lpstr>
      <vt:lpstr>PowerPoint Presentation</vt:lpstr>
      <vt:lpstr>Render and outputs</vt:lpstr>
      <vt:lpstr>More on User Interface</vt:lpstr>
      <vt:lpstr>User Interface</vt:lpstr>
      <vt:lpstr>Customize the ui with HTML/CSS</vt:lpstr>
      <vt:lpstr>Customize the ui with HTML/CSS</vt:lpstr>
      <vt:lpstr>Customize the ui with HTML/CSS</vt:lpstr>
      <vt:lpstr>Customize the ui with HTML/CSS</vt:lpstr>
      <vt:lpstr>User interface Layouts</vt:lpstr>
      <vt:lpstr>fluidRow: Grid layout </vt:lpstr>
      <vt:lpstr>A vous de jouer:  Exercice 1</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FS</cp:lastModifiedBy>
  <cp:revision>365</cp:revision>
  <cp:lastPrinted>1601-01-01T00:00:00Z</cp:lastPrinted>
  <dcterms:created xsi:type="dcterms:W3CDTF">1601-01-01T00:00:00Z</dcterms:created>
  <dcterms:modified xsi:type="dcterms:W3CDTF">2019-07-09T07:59:15Z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